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5" r:id="rId7"/>
    <p:sldId id="262" r:id="rId8"/>
    <p:sldId id="263" r:id="rId9"/>
    <p:sldId id="264" r:id="rId10"/>
    <p:sldId id="266" r:id="rId11"/>
    <p:sldId id="261" r:id="rId12"/>
    <p:sldId id="267" r:id="rId13"/>
    <p:sldId id="268" r:id="rId14"/>
    <p:sldId id="269" r:id="rId15"/>
    <p:sldId id="270" r:id="rId16"/>
    <p:sldId id="271" r:id="rId17"/>
    <p:sldId id="272" r:id="rId18"/>
    <p:sldId id="278" r:id="rId19"/>
    <p:sldId id="273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B3AD"/>
    <a:srgbClr val="BEC082"/>
    <a:srgbClr val="878787"/>
    <a:srgbClr val="181713"/>
    <a:srgbClr val="B3B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https://www.ppthui.com    【PPT</a:t>
            </a:r>
            <a:r>
              <a:rPr lang="zh-CN" altLang="en-US" dirty="0"/>
              <a:t>汇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18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8FD5-DB6E-4200-A6BB-733BFD44FBAD}" type="datetimeFigureOut">
              <a:rPr lang="zh-CN" altLang="en-US" smtClean="0"/>
              <a:t>2021/1/19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9A16-D1E1-4177-A02B-C201223C2B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8FD5-DB6E-4200-A6BB-733BFD44FBAD}" type="datetimeFigureOut">
              <a:rPr lang="zh-CN" altLang="en-US" smtClean="0"/>
              <a:t>2021/1/19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9A16-D1E1-4177-A02B-C201223C2B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8FD5-DB6E-4200-A6BB-733BFD44FBAD}" type="datetimeFigureOut">
              <a:rPr lang="zh-CN" altLang="en-US" smtClean="0"/>
              <a:t>2021/1/19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9A16-D1E1-4177-A02B-C201223C2B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8FD5-DB6E-4200-A6BB-733BFD44FBAD}" type="datetimeFigureOut">
              <a:rPr lang="zh-CN" altLang="en-US" smtClean="0"/>
              <a:t>2021/1/19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9A16-D1E1-4177-A02B-C201223C2B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8FD5-DB6E-4200-A6BB-733BFD44FBAD}" type="datetimeFigureOut">
              <a:rPr lang="zh-CN" altLang="en-US" smtClean="0"/>
              <a:t>2021/1/19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9A16-D1E1-4177-A02B-C201223C2B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8FD5-DB6E-4200-A6BB-733BFD44FBAD}" type="datetimeFigureOut">
              <a:rPr lang="zh-CN" altLang="en-US" smtClean="0"/>
              <a:t>2021/1/19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9A16-D1E1-4177-A02B-C201223C2B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8FD5-DB6E-4200-A6BB-733BFD44FBAD}" type="datetimeFigureOut">
              <a:rPr lang="zh-CN" altLang="en-US" smtClean="0"/>
              <a:t>2021/1/19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9A16-D1E1-4177-A02B-C201223C2B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8FD5-DB6E-4200-A6BB-733BFD44FBAD}" type="datetimeFigureOut">
              <a:rPr lang="zh-CN" altLang="en-US" smtClean="0"/>
              <a:t>2021/1/19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9A16-D1E1-4177-A02B-C201223C2B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8FD5-DB6E-4200-A6BB-733BFD44FBAD}" type="datetimeFigureOut">
              <a:rPr lang="zh-CN" altLang="en-US" smtClean="0"/>
              <a:t>2021/1/19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9A16-D1E1-4177-A02B-C201223C2B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8FD5-DB6E-4200-A6BB-733BFD44FBAD}" type="datetimeFigureOut">
              <a:rPr lang="zh-CN" altLang="en-US" smtClean="0"/>
              <a:t>2021/1/19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9A16-D1E1-4177-A02B-C201223C2B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78FD5-DB6E-4200-A6BB-733BFD44FBAD}" type="datetimeFigureOut">
              <a:rPr lang="zh-CN" altLang="en-US" smtClean="0"/>
              <a:t>2021/1/19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9A16-D1E1-4177-A02B-C201223C2B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78FD5-DB6E-4200-A6BB-733BFD44FBAD}" type="datetimeFigureOut">
              <a:rPr lang="zh-CN" altLang="en-US" smtClean="0"/>
              <a:t>2021/1/19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A9A16-D1E1-4177-A02B-C201223C2B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pthui.com/jingpin/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pthui.com/jieri/" TargetMode="External"/><Relationship Id="rId5" Type="http://schemas.openxmlformats.org/officeDocument/2006/relationships/hyperlink" Target="https://www.ppthui.com/gongzuo/" TargetMode="External"/><Relationship Id="rId4" Type="http://schemas.openxmlformats.org/officeDocument/2006/relationships/hyperlink" Target="https://www.ppthui.com/hangye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147734" y="2734579"/>
            <a:ext cx="430048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商务风通用模板</a:t>
            </a:r>
          </a:p>
        </p:txBody>
      </p:sp>
      <p:sp>
        <p:nvSpPr>
          <p:cNvPr id="7" name="Content Placeholder 2"/>
          <p:cNvSpPr txBox="1"/>
          <p:nvPr/>
        </p:nvSpPr>
        <p:spPr>
          <a:xfrm>
            <a:off x="5147734" y="3488536"/>
            <a:ext cx="4300479" cy="670907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</a:t>
            </a:r>
            <a:r>
              <a:rPr lang="en-US" altLang="zh-CN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size.Please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read the instructions and more work at the end of the manual template.</a:t>
            </a:r>
          </a:p>
          <a:p>
            <a:pPr marL="0" lvl="0" indent="0" algn="r">
              <a:buNone/>
              <a:defRPr/>
            </a:pP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 bwMode="auto">
          <a:xfrm flipV="1">
            <a:off x="8399674" y="4411921"/>
            <a:ext cx="877897" cy="1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753786" y="4664400"/>
            <a:ext cx="3523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汇报人：喜爱</a:t>
            </a: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   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86" y="1369541"/>
            <a:ext cx="4661776" cy="4557408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877213" y="1961505"/>
            <a:ext cx="4474697" cy="2934991"/>
            <a:chOff x="5515968" y="1228954"/>
            <a:chExt cx="4474697" cy="2934991"/>
          </a:xfrm>
        </p:grpSpPr>
        <p:sp>
          <p:nvSpPr>
            <p:cNvPr id="4" name="文本框 3"/>
            <p:cNvSpPr txBox="1">
              <a:spLocks noChangeArrowheads="1"/>
            </p:cNvSpPr>
            <p:nvPr/>
          </p:nvSpPr>
          <p:spPr bwMode="auto">
            <a:xfrm>
              <a:off x="7196113" y="1228954"/>
              <a:ext cx="111440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7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03</a:t>
              </a:r>
              <a:endParaRPr lang="zh-CN" alt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5" name="文本框 5"/>
            <p:cNvSpPr txBox="1">
              <a:spLocks noChangeArrowheads="1"/>
            </p:cNvSpPr>
            <p:nvPr/>
          </p:nvSpPr>
          <p:spPr bwMode="auto">
            <a:xfrm>
              <a:off x="5848296" y="2448204"/>
              <a:ext cx="381004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di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在此处添加标题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7140703" y="3321976"/>
              <a:ext cx="1225226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6"/>
            <p:cNvSpPr/>
            <p:nvPr/>
          </p:nvSpPr>
          <p:spPr>
            <a:xfrm>
              <a:off x="5515968" y="3425601"/>
              <a:ext cx="4474697" cy="7383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size.Please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 read the instructions and more work at the end of the manual template.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25156" y="417689"/>
            <a:ext cx="1941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在此添加表题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811472" y="2020119"/>
            <a:ext cx="8569057" cy="4225937"/>
            <a:chOff x="1398324" y="2020119"/>
            <a:chExt cx="8569057" cy="422593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7" t="6338" r="36298" b="6338"/>
            <a:stretch>
              <a:fillRect/>
            </a:stretch>
          </p:blipFill>
          <p:spPr>
            <a:xfrm>
              <a:off x="1398324" y="2020119"/>
              <a:ext cx="4225938" cy="4225937"/>
            </a:xfrm>
            <a:custGeom>
              <a:avLst/>
              <a:gdLst>
                <a:gd name="connsiteX0" fmla="*/ 1688124 w 3376246"/>
                <a:gd name="connsiteY0" fmla="*/ 0 h 3376245"/>
                <a:gd name="connsiteX1" fmla="*/ 3376246 w 3376246"/>
                <a:gd name="connsiteY1" fmla="*/ 0 h 3376245"/>
                <a:gd name="connsiteX2" fmla="*/ 3376246 w 3376246"/>
                <a:gd name="connsiteY2" fmla="*/ 1688123 h 3376245"/>
                <a:gd name="connsiteX3" fmla="*/ 1860724 w 3376246"/>
                <a:gd name="connsiteY3" fmla="*/ 3367531 h 3376245"/>
                <a:gd name="connsiteX4" fmla="*/ 1688143 w 3376246"/>
                <a:gd name="connsiteY4" fmla="*/ 3376245 h 3376245"/>
                <a:gd name="connsiteX5" fmla="*/ 1688103 w 3376246"/>
                <a:gd name="connsiteY5" fmla="*/ 3376245 h 3376245"/>
                <a:gd name="connsiteX6" fmla="*/ 1515522 w 3376246"/>
                <a:gd name="connsiteY6" fmla="*/ 3367531 h 3376245"/>
                <a:gd name="connsiteX7" fmla="*/ 0 w 3376246"/>
                <a:gd name="connsiteY7" fmla="*/ 1688123 h 3376245"/>
                <a:gd name="connsiteX8" fmla="*/ 1 w 3376246"/>
                <a:gd name="connsiteY8" fmla="*/ 1688123 h 3376245"/>
                <a:gd name="connsiteX9" fmla="*/ 1688124 w 3376246"/>
                <a:gd name="connsiteY9" fmla="*/ 0 h 3376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76246" h="3376245">
                  <a:moveTo>
                    <a:pt x="1688124" y="0"/>
                  </a:moveTo>
                  <a:lnTo>
                    <a:pt x="3376246" y="0"/>
                  </a:lnTo>
                  <a:lnTo>
                    <a:pt x="3376246" y="1688123"/>
                  </a:lnTo>
                  <a:cubicBezTo>
                    <a:pt x="3376246" y="2562178"/>
                    <a:pt x="2711971" y="3281082"/>
                    <a:pt x="1860724" y="3367531"/>
                  </a:cubicBezTo>
                  <a:lnTo>
                    <a:pt x="1688143" y="3376245"/>
                  </a:lnTo>
                  <a:lnTo>
                    <a:pt x="1688103" y="3376245"/>
                  </a:lnTo>
                  <a:lnTo>
                    <a:pt x="1515522" y="3367531"/>
                  </a:lnTo>
                  <a:cubicBezTo>
                    <a:pt x="664276" y="3281082"/>
                    <a:pt x="0" y="2562178"/>
                    <a:pt x="0" y="1688123"/>
                  </a:cubicBezTo>
                  <a:lnTo>
                    <a:pt x="1" y="1688123"/>
                  </a:lnTo>
                  <a:cubicBezTo>
                    <a:pt x="1" y="755798"/>
                    <a:pt x="755799" y="0"/>
                    <a:pt x="1688124" y="0"/>
                  </a:cubicBezTo>
                  <a:close/>
                </a:path>
              </a:pathLst>
            </a:custGeom>
            <a:ln w="12700"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4" name="文本框 10"/>
            <p:cNvSpPr txBox="1">
              <a:spLocks noChangeArrowheads="1"/>
            </p:cNvSpPr>
            <p:nvPr/>
          </p:nvSpPr>
          <p:spPr bwMode="auto">
            <a:xfrm>
              <a:off x="7266610" y="2856272"/>
              <a:ext cx="2700771" cy="52344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此处添加标题</a:t>
              </a:r>
            </a:p>
          </p:txBody>
        </p:sp>
        <p:sp>
          <p:nvSpPr>
            <p:cNvPr id="5" name="矩形 11"/>
            <p:cNvSpPr>
              <a:spLocks noChangeArrowheads="1"/>
            </p:cNvSpPr>
            <p:nvPr/>
          </p:nvSpPr>
          <p:spPr bwMode="auto">
            <a:xfrm>
              <a:off x="7198552" y="3661036"/>
              <a:ext cx="237842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None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单击此处添加您的文字内容。本模板的所有素材和逻辑图表，均可自由编辑替换和移动。单击此处编辑您要的内容。单击此处编辑您要的内容。</a:t>
              </a:r>
              <a:endParaRPr lang="en-US" altLang="zh-CN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25156" y="417689"/>
            <a:ext cx="1941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在此添加表题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679509" y="3928006"/>
            <a:ext cx="889616" cy="731807"/>
            <a:chOff x="1465545" y="3524250"/>
            <a:chExt cx="889616" cy="731806"/>
          </a:xfrm>
          <a:solidFill>
            <a:srgbClr val="93B3AD"/>
          </a:solidFill>
        </p:grpSpPr>
        <p:sp>
          <p:nvSpPr>
            <p:cNvPr id="4" name="六边形 3"/>
            <p:cNvSpPr/>
            <p:nvPr/>
          </p:nvSpPr>
          <p:spPr>
            <a:xfrm>
              <a:off x="1480540" y="3524250"/>
              <a:ext cx="848894" cy="731806"/>
            </a:xfrm>
            <a:prstGeom prst="hexagon">
              <a:avLst/>
            </a:prstGeom>
            <a:grpFill/>
            <a:ln w="25400">
              <a:solidFill>
                <a:srgbClr val="93B3AD"/>
              </a:solidFill>
            </a:ln>
            <a:effectLst>
              <a:outerShdw blurRad="228600" dist="228600" dir="540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5" name="文本框 24"/>
            <p:cNvSpPr txBox="1"/>
            <p:nvPr/>
          </p:nvSpPr>
          <p:spPr>
            <a:xfrm>
              <a:off x="1465545" y="3719336"/>
              <a:ext cx="889616" cy="424732"/>
            </a:xfrm>
            <a:prstGeom prst="rect">
              <a:avLst/>
            </a:prstGeom>
            <a:grpFill/>
            <a:ln>
              <a:solidFill>
                <a:srgbClr val="93B3AD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186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</a:t>
              </a:r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447601" y="4485432"/>
            <a:ext cx="1334263" cy="1150226"/>
            <a:chOff x="2329434" y="4081682"/>
            <a:chExt cx="1334262" cy="1150226"/>
          </a:xfrm>
          <a:solidFill>
            <a:srgbClr val="BEC082"/>
          </a:solidFill>
        </p:grpSpPr>
        <p:sp>
          <p:nvSpPr>
            <p:cNvPr id="7" name="六边形 6"/>
            <p:cNvSpPr/>
            <p:nvPr/>
          </p:nvSpPr>
          <p:spPr>
            <a:xfrm>
              <a:off x="2329434" y="4081682"/>
              <a:ext cx="1334262" cy="1150226"/>
            </a:xfrm>
            <a:prstGeom prst="hexagon">
              <a:avLst/>
            </a:prstGeom>
            <a:grpFill/>
            <a:ln w="25400">
              <a:solidFill>
                <a:srgbClr val="BEC082"/>
              </a:solidFill>
            </a:ln>
            <a:effectLst>
              <a:outerShdw blurRad="228600" dist="228600" dir="540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8" name="文本框 25"/>
            <p:cNvSpPr txBox="1"/>
            <p:nvPr/>
          </p:nvSpPr>
          <p:spPr>
            <a:xfrm>
              <a:off x="2426710" y="4416728"/>
              <a:ext cx="1134779" cy="480131"/>
            </a:xfrm>
            <a:prstGeom prst="rect">
              <a:avLst/>
            </a:prstGeom>
            <a:grpFill/>
            <a:ln>
              <a:solidFill>
                <a:srgbClr val="BEC082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40%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503712" y="2963737"/>
            <a:ext cx="2432304" cy="2096814"/>
            <a:chOff x="3663696" y="2559981"/>
            <a:chExt cx="2432304" cy="2096814"/>
          </a:xfrm>
          <a:solidFill>
            <a:srgbClr val="93B3AD"/>
          </a:solidFill>
        </p:grpSpPr>
        <p:sp>
          <p:nvSpPr>
            <p:cNvPr id="10" name="六边形 9"/>
            <p:cNvSpPr/>
            <p:nvPr/>
          </p:nvSpPr>
          <p:spPr>
            <a:xfrm>
              <a:off x="3663696" y="2559981"/>
              <a:ext cx="2432304" cy="2096814"/>
            </a:xfrm>
            <a:prstGeom prst="hexagon">
              <a:avLst/>
            </a:prstGeom>
            <a:grpFill/>
            <a:ln w="25400">
              <a:solidFill>
                <a:srgbClr val="93B3AD"/>
              </a:solidFill>
            </a:ln>
            <a:effectLst>
              <a:outerShdw blurRad="228600" dist="228600" dir="540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1" name="文本框 26"/>
            <p:cNvSpPr txBox="1"/>
            <p:nvPr/>
          </p:nvSpPr>
          <p:spPr>
            <a:xfrm>
              <a:off x="4040565" y="3229823"/>
              <a:ext cx="1678565" cy="757130"/>
            </a:xfrm>
            <a:prstGeom prst="rect">
              <a:avLst/>
            </a:prstGeom>
            <a:grpFill/>
            <a:ln>
              <a:solidFill>
                <a:srgbClr val="93B3AD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4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80%</a:t>
              </a:r>
              <a:endPara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064295" y="2090488"/>
            <a:ext cx="1727455" cy="1489184"/>
            <a:chOff x="1936242" y="1686736"/>
            <a:chExt cx="1727454" cy="1489184"/>
          </a:xfrm>
          <a:solidFill>
            <a:srgbClr val="009900"/>
          </a:solidFill>
        </p:grpSpPr>
        <p:sp>
          <p:nvSpPr>
            <p:cNvPr id="13" name="六边形 12"/>
            <p:cNvSpPr/>
            <p:nvPr/>
          </p:nvSpPr>
          <p:spPr>
            <a:xfrm>
              <a:off x="1936242" y="1686736"/>
              <a:ext cx="1727454" cy="1489184"/>
            </a:xfrm>
            <a:prstGeom prst="hexagon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5400000" scaled="0"/>
            </a:gradFill>
            <a:ln w="25400">
              <a:gradFill>
                <a:gsLst>
                  <a:gs pos="0">
                    <a:schemeClr val="accent3"/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 scaled="0"/>
              </a:gradFill>
            </a:ln>
            <a:effectLst>
              <a:outerShdw blurRad="228600" dist="228600" dir="540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14" name="文本框 27"/>
            <p:cNvSpPr txBox="1"/>
            <p:nvPr/>
          </p:nvSpPr>
          <p:spPr>
            <a:xfrm>
              <a:off x="1957362" y="2135861"/>
              <a:ext cx="1678565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r>
                <a:rPr lang="en-US" altLang="zh-CN" sz="3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50%</a:t>
              </a:r>
              <a:endPara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TextBox 51"/>
          <p:cNvSpPr txBox="1"/>
          <p:nvPr/>
        </p:nvSpPr>
        <p:spPr>
          <a:xfrm>
            <a:off x="6284676" y="3196914"/>
            <a:ext cx="4287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rgbClr val="18171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单击此处编辑您要的内容。单击此处编辑您要的内容。单击此处编辑您要的内容。单击此处编辑您要的内容。单击此处编辑您要的内容。单击此处编辑您要的内容。</a:t>
            </a:r>
            <a:endParaRPr lang="en-US" altLang="zh-CN" sz="1600" dirty="0">
              <a:solidFill>
                <a:srgbClr val="18171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endParaRPr lang="en-US" altLang="zh-CN" sz="1600" dirty="0">
              <a:solidFill>
                <a:srgbClr val="18171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Text Placeholder 2"/>
          <p:cNvSpPr txBox="1"/>
          <p:nvPr/>
        </p:nvSpPr>
        <p:spPr>
          <a:xfrm>
            <a:off x="6312885" y="2539613"/>
            <a:ext cx="1864271" cy="24238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2000" b="1" dirty="0">
                <a:solidFill>
                  <a:srgbClr val="18171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2400" dirty="0">
              <a:solidFill>
                <a:srgbClr val="181713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25156" y="417689"/>
            <a:ext cx="1941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在此添加表题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549284" y="1174750"/>
            <a:ext cx="9093432" cy="4508500"/>
            <a:chOff x="1577276" y="1669272"/>
            <a:chExt cx="9093432" cy="45085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46" t="994" r="3694"/>
            <a:stretch>
              <a:fillRect/>
            </a:stretch>
          </p:blipFill>
          <p:spPr>
            <a:xfrm>
              <a:off x="1577276" y="1669272"/>
              <a:ext cx="4470400" cy="4508500"/>
            </a:xfrm>
            <a:custGeom>
              <a:avLst/>
              <a:gdLst>
                <a:gd name="connsiteX0" fmla="*/ 0 w 4470400"/>
                <a:gd name="connsiteY0" fmla="*/ 0 h 4508500"/>
                <a:gd name="connsiteX1" fmla="*/ 4470400 w 4470400"/>
                <a:gd name="connsiteY1" fmla="*/ 0 h 4508500"/>
                <a:gd name="connsiteX2" fmla="*/ 4470400 w 4470400"/>
                <a:gd name="connsiteY2" fmla="*/ 4508500 h 4508500"/>
                <a:gd name="connsiteX3" fmla="*/ 0 w 4470400"/>
                <a:gd name="connsiteY3" fmla="*/ 4508500 h 450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70400" h="4508500">
                  <a:moveTo>
                    <a:pt x="0" y="0"/>
                  </a:moveTo>
                  <a:lnTo>
                    <a:pt x="4470400" y="0"/>
                  </a:lnTo>
                  <a:lnTo>
                    <a:pt x="4470400" y="4508500"/>
                  </a:lnTo>
                  <a:lnTo>
                    <a:pt x="0" y="4508500"/>
                  </a:lnTo>
                  <a:close/>
                </a:path>
              </a:pathLst>
            </a:custGeom>
          </p:spPr>
        </p:pic>
        <p:sp>
          <p:nvSpPr>
            <p:cNvPr id="5" name="Oval 6"/>
            <p:cNvSpPr>
              <a:spLocks noChangeAspect="1"/>
            </p:cNvSpPr>
            <p:nvPr/>
          </p:nvSpPr>
          <p:spPr>
            <a:xfrm>
              <a:off x="6398220" y="5057642"/>
              <a:ext cx="859323" cy="859323"/>
            </a:xfrm>
            <a:prstGeom prst="ellipse">
              <a:avLst/>
            </a:prstGeom>
            <a:solidFill>
              <a:srgbClr val="93B3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dirty="0">
                <a:solidFill>
                  <a:srgbClr val="181713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" name="Freeform 83"/>
            <p:cNvSpPr/>
            <p:nvPr/>
          </p:nvSpPr>
          <p:spPr bwMode="auto">
            <a:xfrm>
              <a:off x="6614955" y="5274377"/>
              <a:ext cx="425852" cy="425852"/>
            </a:xfrm>
            <a:custGeom>
              <a:avLst/>
              <a:gdLst/>
              <a:ahLst/>
              <a:cxnLst>
                <a:cxn ang="0">
                  <a:pos x="44" y="55"/>
                </a:cxn>
                <a:cxn ang="0">
                  <a:pos x="37" y="55"/>
                </a:cxn>
                <a:cxn ang="0">
                  <a:pos x="37" y="33"/>
                </a:cxn>
                <a:cxn ang="0">
                  <a:pos x="45" y="33"/>
                </a:cxn>
                <a:cxn ang="0">
                  <a:pos x="46" y="25"/>
                </a:cxn>
                <a:cxn ang="0">
                  <a:pos x="37" y="25"/>
                </a:cxn>
                <a:cxn ang="0">
                  <a:pos x="37" y="20"/>
                </a:cxn>
                <a:cxn ang="0">
                  <a:pos x="42" y="16"/>
                </a:cxn>
                <a:cxn ang="0">
                  <a:pos x="47" y="16"/>
                </a:cxn>
                <a:cxn ang="0">
                  <a:pos x="47" y="9"/>
                </a:cxn>
                <a:cxn ang="0">
                  <a:pos x="40" y="8"/>
                </a:cxn>
                <a:cxn ang="0">
                  <a:pos x="29" y="19"/>
                </a:cxn>
                <a:cxn ang="0">
                  <a:pos x="29" y="25"/>
                </a:cxn>
                <a:cxn ang="0">
                  <a:pos x="21" y="25"/>
                </a:cxn>
                <a:cxn ang="0">
                  <a:pos x="21" y="33"/>
                </a:cxn>
                <a:cxn ang="0">
                  <a:pos x="29" y="33"/>
                </a:cxn>
                <a:cxn ang="0">
                  <a:pos x="29" y="55"/>
                </a:cxn>
                <a:cxn ang="0">
                  <a:pos x="10" y="55"/>
                </a:cxn>
                <a:cxn ang="0">
                  <a:pos x="0" y="45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44" y="0"/>
                </a:cxn>
                <a:cxn ang="0">
                  <a:pos x="55" y="10"/>
                </a:cxn>
                <a:cxn ang="0">
                  <a:pos x="55" y="45"/>
                </a:cxn>
                <a:cxn ang="0">
                  <a:pos x="44" y="55"/>
                </a:cxn>
              </a:cxnLst>
              <a:rect l="0" t="0" r="r" b="b"/>
              <a:pathLst>
                <a:path w="55" h="55">
                  <a:moveTo>
                    <a:pt x="44" y="55"/>
                  </a:moveTo>
                  <a:cubicBezTo>
                    <a:pt x="37" y="55"/>
                    <a:pt x="37" y="55"/>
                    <a:pt x="37" y="55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8"/>
                    <a:pt x="38" y="16"/>
                    <a:pt x="42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5" y="9"/>
                    <a:pt x="43" y="8"/>
                    <a:pt x="40" y="8"/>
                  </a:cubicBezTo>
                  <a:cubicBezTo>
                    <a:pt x="34" y="8"/>
                    <a:pt x="29" y="12"/>
                    <a:pt x="29" y="19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4" y="55"/>
                    <a:pt x="0" y="50"/>
                    <a:pt x="0" y="4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0" y="0"/>
                    <a:pt x="55" y="5"/>
                    <a:pt x="55" y="10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50"/>
                    <a:pt x="50" y="55"/>
                    <a:pt x="44" y="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dirty="0">
                <a:solidFill>
                  <a:srgbClr val="181713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7" name="Oval 14"/>
            <p:cNvSpPr>
              <a:spLocks noChangeAspect="1"/>
            </p:cNvSpPr>
            <p:nvPr/>
          </p:nvSpPr>
          <p:spPr>
            <a:xfrm>
              <a:off x="7501881" y="5057640"/>
              <a:ext cx="859323" cy="859323"/>
            </a:xfrm>
            <a:prstGeom prst="ellipse">
              <a:avLst/>
            </a:prstGeom>
            <a:solidFill>
              <a:srgbClr val="878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dirty="0">
                <a:solidFill>
                  <a:srgbClr val="181713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8" name="Freeform 23"/>
            <p:cNvSpPr>
              <a:spLocks noChangeAspect="1" noEditPoints="1"/>
            </p:cNvSpPr>
            <p:nvPr/>
          </p:nvSpPr>
          <p:spPr bwMode="auto">
            <a:xfrm>
              <a:off x="7724385" y="5280144"/>
              <a:ext cx="414316" cy="414316"/>
            </a:xfrm>
            <a:custGeom>
              <a:avLst/>
              <a:gdLst/>
              <a:ahLst/>
              <a:cxnLst>
                <a:cxn ang="0">
                  <a:pos x="62" y="51"/>
                </a:cxn>
                <a:cxn ang="0">
                  <a:pos x="51" y="62"/>
                </a:cxn>
                <a:cxn ang="0">
                  <a:pos x="12" y="62"/>
                </a:cxn>
                <a:cxn ang="0">
                  <a:pos x="0" y="51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51" y="0"/>
                </a:cxn>
                <a:cxn ang="0">
                  <a:pos x="62" y="12"/>
                </a:cxn>
                <a:cxn ang="0">
                  <a:pos x="62" y="51"/>
                </a:cxn>
                <a:cxn ang="0">
                  <a:pos x="47" y="21"/>
                </a:cxn>
                <a:cxn ang="0">
                  <a:pos x="51" y="16"/>
                </a:cxn>
                <a:cxn ang="0">
                  <a:pos x="45" y="19"/>
                </a:cxn>
                <a:cxn ang="0">
                  <a:pos x="39" y="16"/>
                </a:cxn>
                <a:cxn ang="0">
                  <a:pos x="31" y="24"/>
                </a:cxn>
                <a:cxn ang="0">
                  <a:pos x="31" y="26"/>
                </a:cxn>
                <a:cxn ang="0">
                  <a:pos x="14" y="17"/>
                </a:cxn>
                <a:cxn ang="0">
                  <a:pos x="12" y="22"/>
                </a:cxn>
                <a:cxn ang="0">
                  <a:pos x="16" y="29"/>
                </a:cxn>
                <a:cxn ang="0">
                  <a:pos x="12" y="28"/>
                </a:cxn>
                <a:cxn ang="0">
                  <a:pos x="12" y="28"/>
                </a:cxn>
                <a:cxn ang="0">
                  <a:pos x="19" y="36"/>
                </a:cxn>
                <a:cxn ang="0">
                  <a:pos x="17" y="36"/>
                </a:cxn>
                <a:cxn ang="0">
                  <a:pos x="15" y="36"/>
                </a:cxn>
                <a:cxn ang="0">
                  <a:pos x="23" y="42"/>
                </a:cxn>
                <a:cxn ang="0">
                  <a:pos x="13" y="46"/>
                </a:cxn>
                <a:cxn ang="0">
                  <a:pos x="11" y="46"/>
                </a:cxn>
                <a:cxn ang="0">
                  <a:pos x="24" y="49"/>
                </a:cxn>
                <a:cxn ang="0">
                  <a:pos x="48" y="25"/>
                </a:cxn>
                <a:cxn ang="0">
                  <a:pos x="48" y="24"/>
                </a:cxn>
                <a:cxn ang="0">
                  <a:pos x="52" y="20"/>
                </a:cxn>
                <a:cxn ang="0">
                  <a:pos x="47" y="21"/>
                </a:cxn>
              </a:cxnLst>
              <a:rect l="0" t="0" r="r" b="b"/>
              <a:pathLst>
                <a:path w="62" h="62">
                  <a:moveTo>
                    <a:pt x="62" y="51"/>
                  </a:moveTo>
                  <a:cubicBezTo>
                    <a:pt x="62" y="57"/>
                    <a:pt x="57" y="62"/>
                    <a:pt x="51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6" y="62"/>
                    <a:pt x="0" y="57"/>
                    <a:pt x="0" y="5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7" y="0"/>
                    <a:pt x="62" y="6"/>
                    <a:pt x="62" y="12"/>
                  </a:cubicBezTo>
                  <a:lnTo>
                    <a:pt x="62" y="51"/>
                  </a:lnTo>
                  <a:close/>
                  <a:moveTo>
                    <a:pt x="47" y="21"/>
                  </a:moveTo>
                  <a:cubicBezTo>
                    <a:pt x="49" y="20"/>
                    <a:pt x="50" y="18"/>
                    <a:pt x="51" y="16"/>
                  </a:cubicBezTo>
                  <a:cubicBezTo>
                    <a:pt x="49" y="17"/>
                    <a:pt x="47" y="18"/>
                    <a:pt x="45" y="19"/>
                  </a:cubicBezTo>
                  <a:cubicBezTo>
                    <a:pt x="44" y="17"/>
                    <a:pt x="42" y="16"/>
                    <a:pt x="39" y="16"/>
                  </a:cubicBezTo>
                  <a:cubicBezTo>
                    <a:pt x="35" y="16"/>
                    <a:pt x="31" y="20"/>
                    <a:pt x="31" y="24"/>
                  </a:cubicBezTo>
                  <a:cubicBezTo>
                    <a:pt x="31" y="25"/>
                    <a:pt x="31" y="26"/>
                    <a:pt x="31" y="26"/>
                  </a:cubicBezTo>
                  <a:cubicBezTo>
                    <a:pt x="24" y="26"/>
                    <a:pt x="18" y="23"/>
                    <a:pt x="14" y="17"/>
                  </a:cubicBezTo>
                  <a:cubicBezTo>
                    <a:pt x="13" y="19"/>
                    <a:pt x="12" y="20"/>
                    <a:pt x="12" y="22"/>
                  </a:cubicBezTo>
                  <a:cubicBezTo>
                    <a:pt x="12" y="25"/>
                    <a:pt x="14" y="27"/>
                    <a:pt x="16" y="29"/>
                  </a:cubicBezTo>
                  <a:cubicBezTo>
                    <a:pt x="15" y="29"/>
                    <a:pt x="13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32"/>
                    <a:pt x="15" y="35"/>
                    <a:pt x="19" y="36"/>
                  </a:cubicBezTo>
                  <a:cubicBezTo>
                    <a:pt x="18" y="36"/>
                    <a:pt x="18" y="36"/>
                    <a:pt x="17" y="36"/>
                  </a:cubicBezTo>
                  <a:cubicBezTo>
                    <a:pt x="16" y="36"/>
                    <a:pt x="16" y="36"/>
                    <a:pt x="15" y="36"/>
                  </a:cubicBezTo>
                  <a:cubicBezTo>
                    <a:pt x="16" y="39"/>
                    <a:pt x="20" y="42"/>
                    <a:pt x="23" y="42"/>
                  </a:cubicBezTo>
                  <a:cubicBezTo>
                    <a:pt x="20" y="44"/>
                    <a:pt x="17" y="46"/>
                    <a:pt x="13" y="46"/>
                  </a:cubicBezTo>
                  <a:cubicBezTo>
                    <a:pt x="12" y="46"/>
                    <a:pt x="11" y="46"/>
                    <a:pt x="11" y="46"/>
                  </a:cubicBezTo>
                  <a:cubicBezTo>
                    <a:pt x="14" y="48"/>
                    <a:pt x="19" y="49"/>
                    <a:pt x="24" y="49"/>
                  </a:cubicBezTo>
                  <a:cubicBezTo>
                    <a:pt x="39" y="49"/>
                    <a:pt x="48" y="36"/>
                    <a:pt x="48" y="25"/>
                  </a:cubicBezTo>
                  <a:cubicBezTo>
                    <a:pt x="48" y="25"/>
                    <a:pt x="48" y="25"/>
                    <a:pt x="48" y="24"/>
                  </a:cubicBezTo>
                  <a:cubicBezTo>
                    <a:pt x="49" y="23"/>
                    <a:pt x="51" y="22"/>
                    <a:pt x="52" y="20"/>
                  </a:cubicBezTo>
                  <a:cubicBezTo>
                    <a:pt x="50" y="20"/>
                    <a:pt x="49" y="21"/>
                    <a:pt x="47" y="2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dirty="0">
                <a:solidFill>
                  <a:srgbClr val="181713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9" name="Oval 16"/>
            <p:cNvSpPr>
              <a:spLocks noChangeAspect="1"/>
            </p:cNvSpPr>
            <p:nvPr/>
          </p:nvSpPr>
          <p:spPr>
            <a:xfrm>
              <a:off x="8607607" y="5057640"/>
              <a:ext cx="859323" cy="859323"/>
            </a:xfrm>
            <a:prstGeom prst="ellipse">
              <a:avLst/>
            </a:prstGeom>
            <a:solidFill>
              <a:srgbClr val="93B3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dirty="0">
                <a:solidFill>
                  <a:srgbClr val="181713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0" name="Freeform 104"/>
            <p:cNvSpPr>
              <a:spLocks noChangeAspect="1" noEditPoints="1"/>
            </p:cNvSpPr>
            <p:nvPr/>
          </p:nvSpPr>
          <p:spPr bwMode="auto">
            <a:xfrm>
              <a:off x="8831143" y="5281176"/>
              <a:ext cx="412252" cy="412252"/>
            </a:xfrm>
            <a:custGeom>
              <a:avLst/>
              <a:gdLst/>
              <a:ahLst/>
              <a:cxnLst>
                <a:cxn ang="0">
                  <a:pos x="55" y="44"/>
                </a:cxn>
                <a:cxn ang="0">
                  <a:pos x="44" y="55"/>
                </a:cxn>
                <a:cxn ang="0">
                  <a:pos x="10" y="55"/>
                </a:cxn>
                <a:cxn ang="0">
                  <a:pos x="0" y="44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44" y="0"/>
                </a:cxn>
                <a:cxn ang="0">
                  <a:pos x="55" y="10"/>
                </a:cxn>
                <a:cxn ang="0">
                  <a:pos x="55" y="44"/>
                </a:cxn>
                <a:cxn ang="0">
                  <a:pos x="34" y="8"/>
                </a:cxn>
                <a:cxn ang="0">
                  <a:pos x="24" y="8"/>
                </a:cxn>
                <a:cxn ang="0">
                  <a:pos x="12" y="18"/>
                </a:cxn>
                <a:cxn ang="0">
                  <a:pos x="20" y="26"/>
                </a:cxn>
                <a:cxn ang="0">
                  <a:pos x="22" y="25"/>
                </a:cxn>
                <a:cxn ang="0">
                  <a:pos x="21" y="27"/>
                </a:cxn>
                <a:cxn ang="0">
                  <a:pos x="23" y="31"/>
                </a:cxn>
                <a:cxn ang="0">
                  <a:pos x="13" y="33"/>
                </a:cxn>
                <a:cxn ang="0">
                  <a:pos x="10" y="39"/>
                </a:cxn>
                <a:cxn ang="0">
                  <a:pos x="20" y="46"/>
                </a:cxn>
                <a:cxn ang="0">
                  <a:pos x="33" y="37"/>
                </a:cxn>
                <a:cxn ang="0">
                  <a:pos x="26" y="26"/>
                </a:cxn>
                <a:cxn ang="0">
                  <a:pos x="31" y="17"/>
                </a:cxn>
                <a:cxn ang="0">
                  <a:pos x="28" y="10"/>
                </a:cxn>
                <a:cxn ang="0">
                  <a:pos x="31" y="10"/>
                </a:cxn>
                <a:cxn ang="0">
                  <a:pos x="34" y="8"/>
                </a:cxn>
                <a:cxn ang="0">
                  <a:pos x="22" y="44"/>
                </a:cxn>
                <a:cxn ang="0">
                  <a:pos x="14" y="38"/>
                </a:cxn>
                <a:cxn ang="0">
                  <a:pos x="23" y="32"/>
                </a:cxn>
                <a:cxn ang="0">
                  <a:pos x="24" y="32"/>
                </a:cxn>
                <a:cxn ang="0">
                  <a:pos x="29" y="39"/>
                </a:cxn>
                <a:cxn ang="0">
                  <a:pos x="22" y="44"/>
                </a:cxn>
                <a:cxn ang="0">
                  <a:pos x="22" y="24"/>
                </a:cxn>
                <a:cxn ang="0">
                  <a:pos x="16" y="15"/>
                </a:cxn>
                <a:cxn ang="0">
                  <a:pos x="21" y="10"/>
                </a:cxn>
                <a:cxn ang="0">
                  <a:pos x="27" y="19"/>
                </a:cxn>
                <a:cxn ang="0">
                  <a:pos x="22" y="24"/>
                </a:cxn>
                <a:cxn ang="0">
                  <a:pos x="45" y="26"/>
                </a:cxn>
                <a:cxn ang="0">
                  <a:pos x="45" y="24"/>
                </a:cxn>
                <a:cxn ang="0">
                  <a:pos x="41" y="24"/>
                </a:cxn>
                <a:cxn ang="0">
                  <a:pos x="41" y="19"/>
                </a:cxn>
                <a:cxn ang="0">
                  <a:pos x="39" y="19"/>
                </a:cxn>
                <a:cxn ang="0">
                  <a:pos x="39" y="24"/>
                </a:cxn>
                <a:cxn ang="0">
                  <a:pos x="34" y="24"/>
                </a:cxn>
                <a:cxn ang="0">
                  <a:pos x="34" y="26"/>
                </a:cxn>
                <a:cxn ang="0">
                  <a:pos x="39" y="26"/>
                </a:cxn>
                <a:cxn ang="0">
                  <a:pos x="39" y="32"/>
                </a:cxn>
                <a:cxn ang="0">
                  <a:pos x="41" y="32"/>
                </a:cxn>
                <a:cxn ang="0">
                  <a:pos x="41" y="26"/>
                </a:cxn>
                <a:cxn ang="0">
                  <a:pos x="45" y="26"/>
                </a:cxn>
              </a:cxnLst>
              <a:rect l="0" t="0" r="r" b="b"/>
              <a:pathLst>
                <a:path w="55" h="55">
                  <a:moveTo>
                    <a:pt x="55" y="44"/>
                  </a:moveTo>
                  <a:cubicBezTo>
                    <a:pt x="55" y="50"/>
                    <a:pt x="50" y="55"/>
                    <a:pt x="44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4" y="55"/>
                    <a:pt x="0" y="50"/>
                    <a:pt x="0" y="4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0" y="0"/>
                    <a:pt x="55" y="4"/>
                    <a:pt x="55" y="10"/>
                  </a:cubicBezTo>
                  <a:lnTo>
                    <a:pt x="55" y="44"/>
                  </a:lnTo>
                  <a:close/>
                  <a:moveTo>
                    <a:pt x="34" y="8"/>
                  </a:moveTo>
                  <a:cubicBezTo>
                    <a:pt x="24" y="8"/>
                    <a:pt x="24" y="8"/>
                    <a:pt x="24" y="8"/>
                  </a:cubicBezTo>
                  <a:cubicBezTo>
                    <a:pt x="18" y="8"/>
                    <a:pt x="12" y="11"/>
                    <a:pt x="12" y="18"/>
                  </a:cubicBezTo>
                  <a:cubicBezTo>
                    <a:pt x="12" y="22"/>
                    <a:pt x="16" y="26"/>
                    <a:pt x="20" y="26"/>
                  </a:cubicBezTo>
                  <a:cubicBezTo>
                    <a:pt x="21" y="26"/>
                    <a:pt x="21" y="26"/>
                    <a:pt x="22" y="25"/>
                  </a:cubicBezTo>
                  <a:cubicBezTo>
                    <a:pt x="21" y="26"/>
                    <a:pt x="21" y="27"/>
                    <a:pt x="21" y="27"/>
                  </a:cubicBezTo>
                  <a:cubicBezTo>
                    <a:pt x="21" y="29"/>
                    <a:pt x="22" y="30"/>
                    <a:pt x="23" y="31"/>
                  </a:cubicBezTo>
                  <a:cubicBezTo>
                    <a:pt x="19" y="31"/>
                    <a:pt x="16" y="31"/>
                    <a:pt x="13" y="33"/>
                  </a:cubicBezTo>
                  <a:cubicBezTo>
                    <a:pt x="11" y="34"/>
                    <a:pt x="10" y="36"/>
                    <a:pt x="10" y="39"/>
                  </a:cubicBezTo>
                  <a:cubicBezTo>
                    <a:pt x="10" y="44"/>
                    <a:pt x="16" y="46"/>
                    <a:pt x="20" y="46"/>
                  </a:cubicBezTo>
                  <a:cubicBezTo>
                    <a:pt x="25" y="46"/>
                    <a:pt x="33" y="43"/>
                    <a:pt x="33" y="37"/>
                  </a:cubicBezTo>
                  <a:cubicBezTo>
                    <a:pt x="33" y="30"/>
                    <a:pt x="26" y="29"/>
                    <a:pt x="26" y="26"/>
                  </a:cubicBezTo>
                  <a:cubicBezTo>
                    <a:pt x="26" y="23"/>
                    <a:pt x="31" y="23"/>
                    <a:pt x="31" y="17"/>
                  </a:cubicBezTo>
                  <a:cubicBezTo>
                    <a:pt x="31" y="14"/>
                    <a:pt x="30" y="12"/>
                    <a:pt x="28" y="10"/>
                  </a:cubicBezTo>
                  <a:cubicBezTo>
                    <a:pt x="31" y="10"/>
                    <a:pt x="31" y="10"/>
                    <a:pt x="31" y="10"/>
                  </a:cubicBezTo>
                  <a:lnTo>
                    <a:pt x="34" y="8"/>
                  </a:lnTo>
                  <a:close/>
                  <a:moveTo>
                    <a:pt x="22" y="44"/>
                  </a:moveTo>
                  <a:cubicBezTo>
                    <a:pt x="19" y="44"/>
                    <a:pt x="14" y="42"/>
                    <a:pt x="14" y="38"/>
                  </a:cubicBezTo>
                  <a:cubicBezTo>
                    <a:pt x="14" y="33"/>
                    <a:pt x="19" y="32"/>
                    <a:pt x="23" y="32"/>
                  </a:cubicBezTo>
                  <a:cubicBezTo>
                    <a:pt x="23" y="32"/>
                    <a:pt x="24" y="32"/>
                    <a:pt x="24" y="32"/>
                  </a:cubicBezTo>
                  <a:cubicBezTo>
                    <a:pt x="26" y="34"/>
                    <a:pt x="29" y="36"/>
                    <a:pt x="29" y="39"/>
                  </a:cubicBezTo>
                  <a:cubicBezTo>
                    <a:pt x="29" y="43"/>
                    <a:pt x="26" y="44"/>
                    <a:pt x="22" y="44"/>
                  </a:cubicBezTo>
                  <a:close/>
                  <a:moveTo>
                    <a:pt x="22" y="24"/>
                  </a:moveTo>
                  <a:cubicBezTo>
                    <a:pt x="18" y="24"/>
                    <a:pt x="16" y="19"/>
                    <a:pt x="16" y="15"/>
                  </a:cubicBezTo>
                  <a:cubicBezTo>
                    <a:pt x="16" y="13"/>
                    <a:pt x="18" y="10"/>
                    <a:pt x="21" y="10"/>
                  </a:cubicBezTo>
                  <a:cubicBezTo>
                    <a:pt x="25" y="10"/>
                    <a:pt x="27" y="16"/>
                    <a:pt x="27" y="19"/>
                  </a:cubicBezTo>
                  <a:cubicBezTo>
                    <a:pt x="27" y="22"/>
                    <a:pt x="25" y="24"/>
                    <a:pt x="22" y="24"/>
                  </a:cubicBezTo>
                  <a:close/>
                  <a:moveTo>
                    <a:pt x="45" y="26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26"/>
                    <a:pt x="41" y="26"/>
                    <a:pt x="41" y="26"/>
                  </a:cubicBezTo>
                  <a:lnTo>
                    <a:pt x="45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dirty="0">
                <a:solidFill>
                  <a:srgbClr val="181713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Oval 17"/>
            <p:cNvSpPr>
              <a:spLocks noChangeAspect="1"/>
            </p:cNvSpPr>
            <p:nvPr/>
          </p:nvSpPr>
          <p:spPr>
            <a:xfrm>
              <a:off x="9711268" y="5057641"/>
              <a:ext cx="859323" cy="859323"/>
            </a:xfrm>
            <a:prstGeom prst="ellipse">
              <a:avLst/>
            </a:prstGeom>
            <a:solidFill>
              <a:srgbClr val="878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dirty="0">
                <a:solidFill>
                  <a:srgbClr val="181713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2" name="Freeform 141"/>
            <p:cNvSpPr>
              <a:spLocks noEditPoints="1"/>
            </p:cNvSpPr>
            <p:nvPr/>
          </p:nvSpPr>
          <p:spPr bwMode="auto">
            <a:xfrm>
              <a:off x="9934804" y="5281177"/>
              <a:ext cx="412252" cy="412252"/>
            </a:xfrm>
            <a:custGeom>
              <a:avLst/>
              <a:gdLst/>
              <a:ahLst/>
              <a:cxnLst>
                <a:cxn ang="0">
                  <a:pos x="67" y="41"/>
                </a:cxn>
                <a:cxn ang="0">
                  <a:pos x="59" y="48"/>
                </a:cxn>
                <a:cxn ang="0">
                  <a:pos x="34" y="49"/>
                </a:cxn>
                <a:cxn ang="0">
                  <a:pos x="8" y="48"/>
                </a:cxn>
                <a:cxn ang="0">
                  <a:pos x="1" y="41"/>
                </a:cxn>
                <a:cxn ang="0">
                  <a:pos x="0" y="25"/>
                </a:cxn>
                <a:cxn ang="0">
                  <a:pos x="1" y="8"/>
                </a:cxn>
                <a:cxn ang="0">
                  <a:pos x="8" y="1"/>
                </a:cxn>
                <a:cxn ang="0">
                  <a:pos x="34" y="0"/>
                </a:cxn>
                <a:cxn ang="0">
                  <a:pos x="59" y="1"/>
                </a:cxn>
                <a:cxn ang="0">
                  <a:pos x="67" y="8"/>
                </a:cxn>
                <a:cxn ang="0">
                  <a:pos x="68" y="25"/>
                </a:cxn>
                <a:cxn ang="0">
                  <a:pos x="67" y="41"/>
                </a:cxn>
                <a:cxn ang="0">
                  <a:pos x="47" y="23"/>
                </a:cxn>
                <a:cxn ang="0">
                  <a:pos x="28" y="11"/>
                </a:cxn>
                <a:cxn ang="0">
                  <a:pos x="25" y="10"/>
                </a:cxn>
                <a:cxn ang="0">
                  <a:pos x="24" y="13"/>
                </a:cxn>
                <a:cxn ang="0">
                  <a:pos x="24" y="37"/>
                </a:cxn>
                <a:cxn ang="0">
                  <a:pos x="25" y="39"/>
                </a:cxn>
                <a:cxn ang="0">
                  <a:pos x="26" y="39"/>
                </a:cxn>
                <a:cxn ang="0">
                  <a:pos x="28" y="39"/>
                </a:cxn>
                <a:cxn ang="0">
                  <a:pos x="47" y="27"/>
                </a:cxn>
                <a:cxn ang="0">
                  <a:pos x="48" y="25"/>
                </a:cxn>
                <a:cxn ang="0">
                  <a:pos x="47" y="23"/>
                </a:cxn>
              </a:cxnLst>
              <a:rect l="0" t="0" r="r" b="b"/>
              <a:pathLst>
                <a:path w="68" h="49">
                  <a:moveTo>
                    <a:pt x="67" y="41"/>
                  </a:moveTo>
                  <a:cubicBezTo>
                    <a:pt x="66" y="45"/>
                    <a:pt x="63" y="48"/>
                    <a:pt x="59" y="48"/>
                  </a:cubicBezTo>
                  <a:cubicBezTo>
                    <a:pt x="51" y="49"/>
                    <a:pt x="42" y="49"/>
                    <a:pt x="34" y="49"/>
                  </a:cubicBezTo>
                  <a:cubicBezTo>
                    <a:pt x="25" y="49"/>
                    <a:pt x="17" y="49"/>
                    <a:pt x="8" y="48"/>
                  </a:cubicBezTo>
                  <a:cubicBezTo>
                    <a:pt x="5" y="48"/>
                    <a:pt x="2" y="45"/>
                    <a:pt x="1" y="41"/>
                  </a:cubicBezTo>
                  <a:cubicBezTo>
                    <a:pt x="0" y="36"/>
                    <a:pt x="0" y="30"/>
                    <a:pt x="0" y="25"/>
                  </a:cubicBezTo>
                  <a:cubicBezTo>
                    <a:pt x="0" y="19"/>
                    <a:pt x="0" y="14"/>
                    <a:pt x="1" y="8"/>
                  </a:cubicBezTo>
                  <a:cubicBezTo>
                    <a:pt x="2" y="5"/>
                    <a:pt x="5" y="2"/>
                    <a:pt x="8" y="1"/>
                  </a:cubicBezTo>
                  <a:cubicBezTo>
                    <a:pt x="17" y="0"/>
                    <a:pt x="25" y="0"/>
                    <a:pt x="34" y="0"/>
                  </a:cubicBezTo>
                  <a:cubicBezTo>
                    <a:pt x="42" y="0"/>
                    <a:pt x="51" y="0"/>
                    <a:pt x="59" y="1"/>
                  </a:cubicBezTo>
                  <a:cubicBezTo>
                    <a:pt x="63" y="2"/>
                    <a:pt x="66" y="5"/>
                    <a:pt x="67" y="8"/>
                  </a:cubicBezTo>
                  <a:cubicBezTo>
                    <a:pt x="68" y="14"/>
                    <a:pt x="68" y="19"/>
                    <a:pt x="68" y="25"/>
                  </a:cubicBezTo>
                  <a:cubicBezTo>
                    <a:pt x="68" y="30"/>
                    <a:pt x="68" y="36"/>
                    <a:pt x="67" y="41"/>
                  </a:cubicBezTo>
                  <a:close/>
                  <a:moveTo>
                    <a:pt x="47" y="23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7" y="10"/>
                    <a:pt x="26" y="10"/>
                    <a:pt x="25" y="10"/>
                  </a:cubicBezTo>
                  <a:cubicBezTo>
                    <a:pt x="25" y="11"/>
                    <a:pt x="24" y="12"/>
                    <a:pt x="24" y="1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8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9"/>
                    <a:pt x="27" y="39"/>
                    <a:pt x="28" y="39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6"/>
                    <a:pt x="48" y="26"/>
                    <a:pt x="48" y="25"/>
                  </a:cubicBezTo>
                  <a:cubicBezTo>
                    <a:pt x="48" y="24"/>
                    <a:pt x="48" y="23"/>
                    <a:pt x="47" y="2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 dirty="0">
                <a:solidFill>
                  <a:srgbClr val="181713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" name="TextBox 51"/>
            <p:cNvSpPr txBox="1"/>
            <p:nvPr/>
          </p:nvSpPr>
          <p:spPr>
            <a:xfrm>
              <a:off x="6383534" y="2423377"/>
              <a:ext cx="428717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dirty="0">
                  <a:solidFill>
                    <a:srgbClr val="18171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单击此处编辑您要的内容。单击此处编辑您要的内容。单击此处编辑您要的内容。单击此处编辑您要的内容。单击此处编辑您要的内容。单击此处编辑您要的内容。</a:t>
              </a:r>
              <a:endParaRPr lang="en-US" altLang="zh-CN" sz="1600" dirty="0">
                <a:solidFill>
                  <a:srgbClr val="18171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endParaRPr lang="en-US" altLang="zh-CN" sz="1600" dirty="0">
                <a:solidFill>
                  <a:srgbClr val="18171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" name="Text Placeholder 2"/>
            <p:cNvSpPr txBox="1"/>
            <p:nvPr/>
          </p:nvSpPr>
          <p:spPr>
            <a:xfrm>
              <a:off x="6411743" y="1766076"/>
              <a:ext cx="1864271" cy="24238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/>
              <a:r>
                <a:rPr lang="zh-CN" altLang="en-US" sz="2000" b="1" dirty="0">
                  <a:solidFill>
                    <a:srgbClr val="18171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en-US" altLang="zh-CN" sz="2400" dirty="0">
                <a:solidFill>
                  <a:srgbClr val="181713"/>
                </a:solidFill>
                <a:latin typeface="Bebas Neue" panose="020B0606020202050201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25156" y="417689"/>
            <a:ext cx="1941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在此添加表题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259794" y="2312794"/>
            <a:ext cx="3483194" cy="4545206"/>
            <a:chOff x="4154796" y="978163"/>
            <a:chExt cx="4117358" cy="5372721"/>
          </a:xfrm>
        </p:grpSpPr>
        <p:sp>
          <p:nvSpPr>
            <p:cNvPr id="4" name="任意多边形: 形状 29"/>
            <p:cNvSpPr/>
            <p:nvPr/>
          </p:nvSpPr>
          <p:spPr>
            <a:xfrm>
              <a:off x="5612222" y="1875744"/>
              <a:ext cx="1333001" cy="4475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9" extrusionOk="0">
                  <a:moveTo>
                    <a:pt x="483" y="5910"/>
                  </a:moveTo>
                  <a:cubicBezTo>
                    <a:pt x="4942" y="5905"/>
                    <a:pt x="9660" y="6766"/>
                    <a:pt x="11775" y="7950"/>
                  </a:cubicBezTo>
                  <a:cubicBezTo>
                    <a:pt x="12072" y="8114"/>
                    <a:pt x="12518" y="8411"/>
                    <a:pt x="12774" y="8726"/>
                  </a:cubicBezTo>
                  <a:cubicBezTo>
                    <a:pt x="12937" y="8962"/>
                    <a:pt x="13029" y="9185"/>
                    <a:pt x="13027" y="9393"/>
                  </a:cubicBezTo>
                  <a:cubicBezTo>
                    <a:pt x="13025" y="9729"/>
                    <a:pt x="12800" y="10020"/>
                    <a:pt x="12284" y="10278"/>
                  </a:cubicBezTo>
                  <a:cubicBezTo>
                    <a:pt x="11795" y="10521"/>
                    <a:pt x="11026" y="10742"/>
                    <a:pt x="9834" y="10935"/>
                  </a:cubicBezTo>
                  <a:cubicBezTo>
                    <a:pt x="8668" y="11116"/>
                    <a:pt x="7611" y="11356"/>
                    <a:pt x="6771" y="11654"/>
                  </a:cubicBezTo>
                  <a:cubicBezTo>
                    <a:pt x="6567" y="11499"/>
                    <a:pt x="6206" y="11372"/>
                    <a:pt x="5742" y="11285"/>
                  </a:cubicBezTo>
                  <a:cubicBezTo>
                    <a:pt x="5002" y="11143"/>
                    <a:pt x="4037" y="11084"/>
                    <a:pt x="2974" y="11084"/>
                  </a:cubicBezTo>
                  <a:cubicBezTo>
                    <a:pt x="2629" y="11084"/>
                    <a:pt x="2274" y="11090"/>
                    <a:pt x="1912" y="11103"/>
                  </a:cubicBezTo>
                  <a:lnTo>
                    <a:pt x="2010" y="11356"/>
                  </a:lnTo>
                  <a:cubicBezTo>
                    <a:pt x="2342" y="11345"/>
                    <a:pt x="2665" y="11339"/>
                    <a:pt x="2974" y="11339"/>
                  </a:cubicBezTo>
                  <a:cubicBezTo>
                    <a:pt x="3931" y="11339"/>
                    <a:pt x="4744" y="11395"/>
                    <a:pt x="5276" y="11499"/>
                  </a:cubicBezTo>
                  <a:cubicBezTo>
                    <a:pt x="5777" y="11599"/>
                    <a:pt x="6057" y="11728"/>
                    <a:pt x="6094" y="11931"/>
                  </a:cubicBezTo>
                  <a:cubicBezTo>
                    <a:pt x="5696" y="12119"/>
                    <a:pt x="5374" y="12325"/>
                    <a:pt x="5153" y="12550"/>
                  </a:cubicBezTo>
                  <a:cubicBezTo>
                    <a:pt x="4858" y="12850"/>
                    <a:pt x="4729" y="13146"/>
                    <a:pt x="4729" y="13436"/>
                  </a:cubicBezTo>
                  <a:cubicBezTo>
                    <a:pt x="4744" y="14664"/>
                    <a:pt x="6991" y="15748"/>
                    <a:pt x="8751" y="16729"/>
                  </a:cubicBezTo>
                  <a:cubicBezTo>
                    <a:pt x="11623" y="18319"/>
                    <a:pt x="12718" y="19912"/>
                    <a:pt x="12824" y="21599"/>
                  </a:cubicBezTo>
                  <a:lnTo>
                    <a:pt x="14539" y="21599"/>
                  </a:lnTo>
                  <a:cubicBezTo>
                    <a:pt x="14435" y="19849"/>
                    <a:pt x="13284" y="18159"/>
                    <a:pt x="10260" y="16487"/>
                  </a:cubicBezTo>
                  <a:cubicBezTo>
                    <a:pt x="9436" y="16035"/>
                    <a:pt x="8570" y="15576"/>
                    <a:pt x="7871" y="15113"/>
                  </a:cubicBezTo>
                  <a:cubicBezTo>
                    <a:pt x="7872" y="14681"/>
                    <a:pt x="8510" y="14329"/>
                    <a:pt x="9454" y="14079"/>
                  </a:cubicBezTo>
                  <a:cubicBezTo>
                    <a:pt x="10397" y="13829"/>
                    <a:pt x="11649" y="13688"/>
                    <a:pt x="12826" y="13688"/>
                  </a:cubicBezTo>
                  <a:cubicBezTo>
                    <a:pt x="13804" y="13688"/>
                    <a:pt x="14721" y="13783"/>
                    <a:pt x="15410" y="13988"/>
                  </a:cubicBezTo>
                  <a:lnTo>
                    <a:pt x="15865" y="13853"/>
                  </a:lnTo>
                  <a:lnTo>
                    <a:pt x="15864" y="13853"/>
                  </a:lnTo>
                  <a:cubicBezTo>
                    <a:pt x="15040" y="13607"/>
                    <a:pt x="13942" y="13496"/>
                    <a:pt x="12826" y="13497"/>
                  </a:cubicBezTo>
                  <a:cubicBezTo>
                    <a:pt x="10486" y="13498"/>
                    <a:pt x="7976" y="13978"/>
                    <a:pt x="7367" y="14755"/>
                  </a:cubicBezTo>
                  <a:cubicBezTo>
                    <a:pt x="6804" y="14317"/>
                    <a:pt x="6436" y="13877"/>
                    <a:pt x="6443" y="13436"/>
                  </a:cubicBezTo>
                  <a:cubicBezTo>
                    <a:pt x="6443" y="13191"/>
                    <a:pt x="6551" y="12945"/>
                    <a:pt x="6798" y="12694"/>
                  </a:cubicBezTo>
                  <a:cubicBezTo>
                    <a:pt x="7365" y="12118"/>
                    <a:pt x="8737" y="11688"/>
                    <a:pt x="10557" y="11399"/>
                  </a:cubicBezTo>
                  <a:cubicBezTo>
                    <a:pt x="10571" y="11396"/>
                    <a:pt x="10585" y="11394"/>
                    <a:pt x="10600" y="11392"/>
                  </a:cubicBezTo>
                  <a:cubicBezTo>
                    <a:pt x="10721" y="11373"/>
                    <a:pt x="10844" y="11354"/>
                    <a:pt x="10968" y="11337"/>
                  </a:cubicBezTo>
                  <a:cubicBezTo>
                    <a:pt x="12044" y="11183"/>
                    <a:pt x="13310" y="11126"/>
                    <a:pt x="14674" y="11062"/>
                  </a:cubicBezTo>
                  <a:cubicBezTo>
                    <a:pt x="16033" y="10996"/>
                    <a:pt x="17495" y="10922"/>
                    <a:pt x="18885" y="10689"/>
                  </a:cubicBezTo>
                  <a:cubicBezTo>
                    <a:pt x="19761" y="10543"/>
                    <a:pt x="20465" y="10336"/>
                    <a:pt x="20924" y="10079"/>
                  </a:cubicBezTo>
                  <a:cubicBezTo>
                    <a:pt x="21385" y="9822"/>
                    <a:pt x="21600" y="9522"/>
                    <a:pt x="21600" y="9188"/>
                  </a:cubicBezTo>
                  <a:lnTo>
                    <a:pt x="19886" y="9188"/>
                  </a:lnTo>
                  <a:cubicBezTo>
                    <a:pt x="19885" y="9458"/>
                    <a:pt x="19714" y="9670"/>
                    <a:pt x="19412" y="9838"/>
                  </a:cubicBezTo>
                  <a:cubicBezTo>
                    <a:pt x="19108" y="10007"/>
                    <a:pt x="18672" y="10138"/>
                    <a:pt x="18041" y="10245"/>
                  </a:cubicBezTo>
                  <a:cubicBezTo>
                    <a:pt x="16982" y="10424"/>
                    <a:pt x="15747" y="10495"/>
                    <a:pt x="14404" y="10558"/>
                  </a:cubicBezTo>
                  <a:cubicBezTo>
                    <a:pt x="14151" y="10570"/>
                    <a:pt x="13893" y="10582"/>
                    <a:pt x="13634" y="10595"/>
                  </a:cubicBezTo>
                  <a:cubicBezTo>
                    <a:pt x="13674" y="10577"/>
                    <a:pt x="13718" y="10559"/>
                    <a:pt x="13755" y="10540"/>
                  </a:cubicBezTo>
                  <a:cubicBezTo>
                    <a:pt x="14459" y="10190"/>
                    <a:pt x="14742" y="9797"/>
                    <a:pt x="14741" y="9393"/>
                  </a:cubicBezTo>
                  <a:cubicBezTo>
                    <a:pt x="14738" y="9141"/>
                    <a:pt x="14631" y="8882"/>
                    <a:pt x="14450" y="8619"/>
                  </a:cubicBezTo>
                  <a:lnTo>
                    <a:pt x="14451" y="8618"/>
                  </a:lnTo>
                  <a:cubicBezTo>
                    <a:pt x="14449" y="8617"/>
                    <a:pt x="14448" y="8615"/>
                    <a:pt x="14446" y="8613"/>
                  </a:cubicBezTo>
                  <a:cubicBezTo>
                    <a:pt x="14084" y="8089"/>
                    <a:pt x="13426" y="7546"/>
                    <a:pt x="12683" y="6993"/>
                  </a:cubicBezTo>
                  <a:cubicBezTo>
                    <a:pt x="11559" y="6160"/>
                    <a:pt x="10230" y="5304"/>
                    <a:pt x="9347" y="4494"/>
                  </a:cubicBezTo>
                  <a:cubicBezTo>
                    <a:pt x="8742" y="3940"/>
                    <a:pt x="8480" y="3429"/>
                    <a:pt x="8480" y="2973"/>
                  </a:cubicBezTo>
                  <a:cubicBezTo>
                    <a:pt x="8480" y="2192"/>
                    <a:pt x="9248" y="1571"/>
                    <a:pt x="10385" y="1151"/>
                  </a:cubicBezTo>
                  <a:cubicBezTo>
                    <a:pt x="11528" y="731"/>
                    <a:pt x="13016" y="511"/>
                    <a:pt x="14578" y="510"/>
                  </a:cubicBezTo>
                  <a:lnTo>
                    <a:pt x="14578" y="0"/>
                  </a:lnTo>
                  <a:cubicBezTo>
                    <a:pt x="12455" y="-1"/>
                    <a:pt x="10465" y="307"/>
                    <a:pt x="9052" y="831"/>
                  </a:cubicBezTo>
                  <a:cubicBezTo>
                    <a:pt x="7633" y="1355"/>
                    <a:pt x="6766" y="2093"/>
                    <a:pt x="6766" y="2973"/>
                  </a:cubicBezTo>
                  <a:cubicBezTo>
                    <a:pt x="6766" y="3488"/>
                    <a:pt x="7062" y="4051"/>
                    <a:pt x="7717" y="4652"/>
                  </a:cubicBezTo>
                  <a:cubicBezTo>
                    <a:pt x="8415" y="5290"/>
                    <a:pt x="9348" y="5936"/>
                    <a:pt x="10234" y="6564"/>
                  </a:cubicBezTo>
                  <a:cubicBezTo>
                    <a:pt x="7564" y="5848"/>
                    <a:pt x="4027" y="5403"/>
                    <a:pt x="483" y="5399"/>
                  </a:cubicBezTo>
                  <a:cubicBezTo>
                    <a:pt x="321" y="5399"/>
                    <a:pt x="160" y="5400"/>
                    <a:pt x="0" y="5402"/>
                  </a:cubicBezTo>
                  <a:lnTo>
                    <a:pt x="70" y="5913"/>
                  </a:lnTo>
                  <a:cubicBezTo>
                    <a:pt x="207" y="5911"/>
                    <a:pt x="345" y="5910"/>
                    <a:pt x="483" y="5910"/>
                  </a:cubicBezTo>
                  <a:close/>
                </a:path>
              </a:pathLst>
            </a:custGeom>
            <a:solidFill>
              <a:srgbClr val="878787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矩形: 圆角 30"/>
            <p:cNvSpPr/>
            <p:nvPr/>
          </p:nvSpPr>
          <p:spPr>
            <a:xfrm>
              <a:off x="5616102" y="978163"/>
              <a:ext cx="1772550" cy="1094019"/>
            </a:xfrm>
            <a:prstGeom prst="roundRect">
              <a:avLst>
                <a:gd name="adj" fmla="val 50000"/>
              </a:avLst>
            </a:prstGeom>
            <a:solidFill>
              <a:srgbClr val="93B3AD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矩形: 圆角 31"/>
            <p:cNvSpPr/>
            <p:nvPr/>
          </p:nvSpPr>
          <p:spPr>
            <a:xfrm>
              <a:off x="6745491" y="2955105"/>
              <a:ext cx="1526663" cy="942257"/>
            </a:xfrm>
            <a:prstGeom prst="roundRect">
              <a:avLst>
                <a:gd name="adj" fmla="val 50000"/>
              </a:avLst>
            </a:prstGeom>
            <a:solidFill>
              <a:srgbClr val="93B3AD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矩形: 圆角 32"/>
            <p:cNvSpPr/>
            <p:nvPr/>
          </p:nvSpPr>
          <p:spPr>
            <a:xfrm>
              <a:off x="4154796" y="2337444"/>
              <a:ext cx="1526663" cy="942257"/>
            </a:xfrm>
            <a:prstGeom prst="roundRect">
              <a:avLst>
                <a:gd name="adj" fmla="val 50000"/>
              </a:avLst>
            </a:prstGeom>
            <a:solidFill>
              <a:srgbClr val="93B3AD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任意多边形: 形状 33"/>
            <p:cNvSpPr/>
            <p:nvPr/>
          </p:nvSpPr>
          <p:spPr>
            <a:xfrm>
              <a:off x="6212850" y="1237002"/>
              <a:ext cx="579057" cy="576339"/>
            </a:xfrm>
            <a:custGeom>
              <a:avLst/>
              <a:gdLst>
                <a:gd name="connsiteX0" fmla="*/ 239712 w 338138"/>
                <a:gd name="connsiteY0" fmla="*/ 261938 h 336550"/>
                <a:gd name="connsiteX1" fmla="*/ 179387 w 338138"/>
                <a:gd name="connsiteY1" fmla="*/ 269796 h 336550"/>
                <a:gd name="connsiteX2" fmla="*/ 179387 w 338138"/>
                <a:gd name="connsiteY2" fmla="*/ 314326 h 336550"/>
                <a:gd name="connsiteX3" fmla="*/ 239712 w 338138"/>
                <a:gd name="connsiteY3" fmla="*/ 261938 h 336550"/>
                <a:gd name="connsiteX4" fmla="*/ 100012 w 338138"/>
                <a:gd name="connsiteY4" fmla="*/ 261938 h 336550"/>
                <a:gd name="connsiteX5" fmla="*/ 158750 w 338138"/>
                <a:gd name="connsiteY5" fmla="*/ 314326 h 336550"/>
                <a:gd name="connsiteX6" fmla="*/ 158750 w 338138"/>
                <a:gd name="connsiteY6" fmla="*/ 269796 h 336550"/>
                <a:gd name="connsiteX7" fmla="*/ 100012 w 338138"/>
                <a:gd name="connsiteY7" fmla="*/ 261938 h 336550"/>
                <a:gd name="connsiteX8" fmla="*/ 301625 w 338138"/>
                <a:gd name="connsiteY8" fmla="*/ 231775 h 336550"/>
                <a:gd name="connsiteX9" fmla="*/ 264741 w 338138"/>
                <a:gd name="connsiteY9" fmla="*/ 252603 h 336550"/>
                <a:gd name="connsiteX10" fmla="*/ 239712 w 338138"/>
                <a:gd name="connsiteY10" fmla="*/ 296863 h 336550"/>
                <a:gd name="connsiteX11" fmla="*/ 301625 w 338138"/>
                <a:gd name="connsiteY11" fmla="*/ 231775 h 336550"/>
                <a:gd name="connsiteX12" fmla="*/ 36512 w 338138"/>
                <a:gd name="connsiteY12" fmla="*/ 231775 h 336550"/>
                <a:gd name="connsiteX13" fmla="*/ 98425 w 338138"/>
                <a:gd name="connsiteY13" fmla="*/ 296863 h 336550"/>
                <a:gd name="connsiteX14" fmla="*/ 73396 w 338138"/>
                <a:gd name="connsiteY14" fmla="*/ 252603 h 336550"/>
                <a:gd name="connsiteX15" fmla="*/ 36512 w 338138"/>
                <a:gd name="connsiteY15" fmla="*/ 231775 h 336550"/>
                <a:gd name="connsiteX16" fmla="*/ 279747 w 338138"/>
                <a:gd name="connsiteY16" fmla="*/ 179388 h 336550"/>
                <a:gd name="connsiteX17" fmla="*/ 273050 w 338138"/>
                <a:gd name="connsiteY17" fmla="*/ 225426 h 336550"/>
                <a:gd name="connsiteX18" fmla="*/ 315913 w 338138"/>
                <a:gd name="connsiteY18" fmla="*/ 179388 h 336550"/>
                <a:gd name="connsiteX19" fmla="*/ 279747 w 338138"/>
                <a:gd name="connsiteY19" fmla="*/ 179388 h 336550"/>
                <a:gd name="connsiteX20" fmla="*/ 179387 w 338138"/>
                <a:gd name="connsiteY20" fmla="*/ 179388 h 336550"/>
                <a:gd name="connsiteX21" fmla="*/ 179387 w 338138"/>
                <a:gd name="connsiteY21" fmla="*/ 249238 h 336550"/>
                <a:gd name="connsiteX22" fmla="*/ 249501 w 338138"/>
                <a:gd name="connsiteY22" fmla="*/ 236059 h 336550"/>
                <a:gd name="connsiteX23" fmla="*/ 258762 w 338138"/>
                <a:gd name="connsiteY23" fmla="*/ 179388 h 336550"/>
                <a:gd name="connsiteX24" fmla="*/ 179387 w 338138"/>
                <a:gd name="connsiteY24" fmla="*/ 179388 h 336550"/>
                <a:gd name="connsiteX25" fmla="*/ 273050 w 338138"/>
                <a:gd name="connsiteY25" fmla="*/ 111125 h 336550"/>
                <a:gd name="connsiteX26" fmla="*/ 279747 w 338138"/>
                <a:gd name="connsiteY26" fmla="*/ 157163 h 336550"/>
                <a:gd name="connsiteX27" fmla="*/ 315913 w 338138"/>
                <a:gd name="connsiteY27" fmla="*/ 157163 h 336550"/>
                <a:gd name="connsiteX28" fmla="*/ 273050 w 338138"/>
                <a:gd name="connsiteY28" fmla="*/ 111125 h 336550"/>
                <a:gd name="connsiteX29" fmla="*/ 179387 w 338138"/>
                <a:gd name="connsiteY29" fmla="*/ 87313 h 336550"/>
                <a:gd name="connsiteX30" fmla="*/ 179387 w 338138"/>
                <a:gd name="connsiteY30" fmla="*/ 157163 h 336550"/>
                <a:gd name="connsiteX31" fmla="*/ 258762 w 338138"/>
                <a:gd name="connsiteY31" fmla="*/ 157163 h 336550"/>
                <a:gd name="connsiteX32" fmla="*/ 249501 w 338138"/>
                <a:gd name="connsiteY32" fmla="*/ 100492 h 336550"/>
                <a:gd name="connsiteX33" fmla="*/ 179387 w 338138"/>
                <a:gd name="connsiteY33" fmla="*/ 87313 h 336550"/>
                <a:gd name="connsiteX34" fmla="*/ 239712 w 338138"/>
                <a:gd name="connsiteY34" fmla="*/ 39688 h 336550"/>
                <a:gd name="connsiteX35" fmla="*/ 264741 w 338138"/>
                <a:gd name="connsiteY35" fmla="*/ 83948 h 336550"/>
                <a:gd name="connsiteX36" fmla="*/ 301625 w 338138"/>
                <a:gd name="connsiteY36" fmla="*/ 104776 h 336550"/>
                <a:gd name="connsiteX37" fmla="*/ 239712 w 338138"/>
                <a:gd name="connsiteY37" fmla="*/ 39688 h 336550"/>
                <a:gd name="connsiteX38" fmla="*/ 89694 w 338138"/>
                <a:gd name="connsiteY38" fmla="*/ 31750 h 336550"/>
                <a:gd name="connsiteX39" fmla="*/ 61912 w 338138"/>
                <a:gd name="connsiteY39" fmla="*/ 59532 h 336550"/>
                <a:gd name="connsiteX40" fmla="*/ 89694 w 338138"/>
                <a:gd name="connsiteY40" fmla="*/ 87314 h 336550"/>
                <a:gd name="connsiteX41" fmla="*/ 117476 w 338138"/>
                <a:gd name="connsiteY41" fmla="*/ 59532 h 336550"/>
                <a:gd name="connsiteX42" fmla="*/ 89694 w 338138"/>
                <a:gd name="connsiteY42" fmla="*/ 31750 h 336550"/>
                <a:gd name="connsiteX43" fmla="*/ 179387 w 338138"/>
                <a:gd name="connsiteY43" fmla="*/ 22225 h 336550"/>
                <a:gd name="connsiteX44" fmla="*/ 179387 w 338138"/>
                <a:gd name="connsiteY44" fmla="*/ 66755 h 336550"/>
                <a:gd name="connsiteX45" fmla="*/ 239712 w 338138"/>
                <a:gd name="connsiteY45" fmla="*/ 74613 h 336550"/>
                <a:gd name="connsiteX46" fmla="*/ 179387 w 338138"/>
                <a:gd name="connsiteY46" fmla="*/ 22225 h 336550"/>
                <a:gd name="connsiteX47" fmla="*/ 169069 w 338138"/>
                <a:gd name="connsiteY47" fmla="*/ 0 h 336550"/>
                <a:gd name="connsiteX48" fmla="*/ 338138 w 338138"/>
                <a:gd name="connsiteY48" fmla="*/ 157758 h 336550"/>
                <a:gd name="connsiteX49" fmla="*/ 338138 w 338138"/>
                <a:gd name="connsiteY49" fmla="*/ 178792 h 336550"/>
                <a:gd name="connsiteX50" fmla="*/ 169069 w 338138"/>
                <a:gd name="connsiteY50" fmla="*/ 336550 h 336550"/>
                <a:gd name="connsiteX51" fmla="*/ 0 w 338138"/>
                <a:gd name="connsiteY51" fmla="*/ 178792 h 336550"/>
                <a:gd name="connsiteX52" fmla="*/ 0 w 338138"/>
                <a:gd name="connsiteY52" fmla="*/ 157758 h 336550"/>
                <a:gd name="connsiteX53" fmla="*/ 21133 w 338138"/>
                <a:gd name="connsiteY53" fmla="*/ 86767 h 336550"/>
                <a:gd name="connsiteX54" fmla="*/ 38305 w 338138"/>
                <a:gd name="connsiteY54" fmla="*/ 131465 h 336550"/>
                <a:gd name="connsiteX55" fmla="*/ 22454 w 338138"/>
                <a:gd name="connsiteY55" fmla="*/ 157758 h 336550"/>
                <a:gd name="connsiteX56" fmla="*/ 47551 w 338138"/>
                <a:gd name="connsiteY56" fmla="*/ 157758 h 336550"/>
                <a:gd name="connsiteX57" fmla="*/ 55476 w 338138"/>
                <a:gd name="connsiteY57" fmla="*/ 178792 h 336550"/>
                <a:gd name="connsiteX58" fmla="*/ 22454 w 338138"/>
                <a:gd name="connsiteY58" fmla="*/ 178792 h 336550"/>
                <a:gd name="connsiteX59" fmla="*/ 64722 w 338138"/>
                <a:gd name="connsiteY59" fmla="*/ 224805 h 336550"/>
                <a:gd name="connsiteX60" fmla="*/ 58117 w 338138"/>
                <a:gd name="connsiteY60" fmla="*/ 187995 h 336550"/>
                <a:gd name="connsiteX61" fmla="*/ 73968 w 338138"/>
                <a:gd name="connsiteY61" fmla="*/ 228749 h 336550"/>
                <a:gd name="connsiteX62" fmla="*/ 84534 w 338138"/>
                <a:gd name="connsiteY62" fmla="*/ 257671 h 336550"/>
                <a:gd name="connsiteX63" fmla="*/ 93780 w 338138"/>
                <a:gd name="connsiteY63" fmla="*/ 237952 h 336550"/>
                <a:gd name="connsiteX64" fmla="*/ 158502 w 338138"/>
                <a:gd name="connsiteY64" fmla="*/ 248469 h 336550"/>
                <a:gd name="connsiteX65" fmla="*/ 158502 w 338138"/>
                <a:gd name="connsiteY65" fmla="*/ 178792 h 336550"/>
                <a:gd name="connsiteX66" fmla="*/ 118877 w 338138"/>
                <a:gd name="connsiteY66" fmla="*/ 178792 h 336550"/>
                <a:gd name="connsiteX67" fmla="*/ 128122 w 338138"/>
                <a:gd name="connsiteY67" fmla="*/ 157758 h 336550"/>
                <a:gd name="connsiteX68" fmla="*/ 158502 w 338138"/>
                <a:gd name="connsiteY68" fmla="*/ 157758 h 336550"/>
                <a:gd name="connsiteX69" fmla="*/ 158502 w 338138"/>
                <a:gd name="connsiteY69" fmla="*/ 88081 h 336550"/>
                <a:gd name="connsiteX70" fmla="*/ 157181 w 338138"/>
                <a:gd name="connsiteY70" fmla="*/ 88081 h 336550"/>
                <a:gd name="connsiteX71" fmla="*/ 158502 w 338138"/>
                <a:gd name="connsiteY71" fmla="*/ 85452 h 336550"/>
                <a:gd name="connsiteX72" fmla="*/ 162465 w 338138"/>
                <a:gd name="connsiteY72" fmla="*/ 59159 h 336550"/>
                <a:gd name="connsiteX73" fmla="*/ 158502 w 338138"/>
                <a:gd name="connsiteY73" fmla="*/ 35495 h 336550"/>
                <a:gd name="connsiteX74" fmla="*/ 158502 w 338138"/>
                <a:gd name="connsiteY74" fmla="*/ 22349 h 336550"/>
                <a:gd name="connsiteX75" fmla="*/ 153219 w 338138"/>
                <a:gd name="connsiteY75" fmla="*/ 23664 h 336550"/>
                <a:gd name="connsiteX76" fmla="*/ 136048 w 338138"/>
                <a:gd name="connsiteY76" fmla="*/ 3944 h 336550"/>
                <a:gd name="connsiteX77" fmla="*/ 169069 w 338138"/>
                <a:gd name="connsiteY77" fmla="*/ 0 h 336550"/>
                <a:gd name="connsiteX78" fmla="*/ 90348 w 338138"/>
                <a:gd name="connsiteY78" fmla="*/ 0 h 336550"/>
                <a:gd name="connsiteX79" fmla="*/ 149225 w 338138"/>
                <a:gd name="connsiteY79" fmla="*/ 59251 h 336550"/>
                <a:gd name="connsiteX80" fmla="*/ 145300 w 338138"/>
                <a:gd name="connsiteY80" fmla="*/ 80318 h 336550"/>
                <a:gd name="connsiteX81" fmla="*/ 86422 w 338138"/>
                <a:gd name="connsiteY81" fmla="*/ 223838 h 336550"/>
                <a:gd name="connsiteX82" fmla="*/ 34087 w 338138"/>
                <a:gd name="connsiteY82" fmla="*/ 79002 h 336550"/>
                <a:gd name="connsiteX83" fmla="*/ 30162 w 338138"/>
                <a:gd name="connsiteY83" fmla="*/ 59251 h 336550"/>
                <a:gd name="connsiteX84" fmla="*/ 90348 w 338138"/>
                <a:gd name="connsiteY84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338138" h="336550">
                  <a:moveTo>
                    <a:pt x="239712" y="261938"/>
                  </a:moveTo>
                  <a:cubicBezTo>
                    <a:pt x="220944" y="267177"/>
                    <a:pt x="200836" y="269796"/>
                    <a:pt x="179387" y="269796"/>
                  </a:cubicBezTo>
                  <a:cubicBezTo>
                    <a:pt x="179387" y="269796"/>
                    <a:pt x="179387" y="269796"/>
                    <a:pt x="179387" y="314326"/>
                  </a:cubicBezTo>
                  <a:cubicBezTo>
                    <a:pt x="203517" y="310397"/>
                    <a:pt x="224966" y="290752"/>
                    <a:pt x="239712" y="261938"/>
                  </a:cubicBezTo>
                  <a:close/>
                  <a:moveTo>
                    <a:pt x="100012" y="261938"/>
                  </a:moveTo>
                  <a:cubicBezTo>
                    <a:pt x="114370" y="290752"/>
                    <a:pt x="135255" y="310397"/>
                    <a:pt x="158750" y="314326"/>
                  </a:cubicBezTo>
                  <a:lnTo>
                    <a:pt x="158750" y="269796"/>
                  </a:lnTo>
                  <a:cubicBezTo>
                    <a:pt x="137865" y="269796"/>
                    <a:pt x="118286" y="267177"/>
                    <a:pt x="100012" y="261938"/>
                  </a:cubicBezTo>
                  <a:close/>
                  <a:moveTo>
                    <a:pt x="301625" y="231775"/>
                  </a:moveTo>
                  <a:cubicBezTo>
                    <a:pt x="291087" y="239586"/>
                    <a:pt x="279231" y="247396"/>
                    <a:pt x="264741" y="252603"/>
                  </a:cubicBezTo>
                  <a:cubicBezTo>
                    <a:pt x="258154" y="269526"/>
                    <a:pt x="250250" y="283846"/>
                    <a:pt x="239712" y="296863"/>
                  </a:cubicBezTo>
                  <a:cubicBezTo>
                    <a:pt x="267375" y="281242"/>
                    <a:pt x="288452" y="259112"/>
                    <a:pt x="301625" y="231775"/>
                  </a:cubicBezTo>
                  <a:close/>
                  <a:moveTo>
                    <a:pt x="36512" y="231775"/>
                  </a:moveTo>
                  <a:cubicBezTo>
                    <a:pt x="49685" y="259112"/>
                    <a:pt x="72079" y="281242"/>
                    <a:pt x="98425" y="296863"/>
                  </a:cubicBezTo>
                  <a:cubicBezTo>
                    <a:pt x="87886" y="283846"/>
                    <a:pt x="79983" y="269526"/>
                    <a:pt x="73396" y="252603"/>
                  </a:cubicBezTo>
                  <a:cubicBezTo>
                    <a:pt x="58906" y="247396"/>
                    <a:pt x="47050" y="239586"/>
                    <a:pt x="36512" y="231775"/>
                  </a:cubicBezTo>
                  <a:close/>
                  <a:moveTo>
                    <a:pt x="279747" y="179388"/>
                  </a:moveTo>
                  <a:cubicBezTo>
                    <a:pt x="279747" y="195173"/>
                    <a:pt x="277069" y="210957"/>
                    <a:pt x="273050" y="225426"/>
                  </a:cubicBezTo>
                  <a:cubicBezTo>
                    <a:pt x="295821" y="213588"/>
                    <a:pt x="310555" y="196488"/>
                    <a:pt x="315913" y="179388"/>
                  </a:cubicBezTo>
                  <a:cubicBezTo>
                    <a:pt x="315913" y="179388"/>
                    <a:pt x="315913" y="179388"/>
                    <a:pt x="279747" y="179388"/>
                  </a:cubicBezTo>
                  <a:close/>
                  <a:moveTo>
                    <a:pt x="179387" y="179388"/>
                  </a:moveTo>
                  <a:cubicBezTo>
                    <a:pt x="179387" y="179388"/>
                    <a:pt x="179387" y="179388"/>
                    <a:pt x="179387" y="249238"/>
                  </a:cubicBezTo>
                  <a:cubicBezTo>
                    <a:pt x="204522" y="249238"/>
                    <a:pt x="228335" y="243966"/>
                    <a:pt x="249501" y="236059"/>
                  </a:cubicBezTo>
                  <a:cubicBezTo>
                    <a:pt x="254793" y="218926"/>
                    <a:pt x="257439" y="200475"/>
                    <a:pt x="258762" y="179388"/>
                  </a:cubicBezTo>
                  <a:cubicBezTo>
                    <a:pt x="258762" y="179388"/>
                    <a:pt x="258762" y="179388"/>
                    <a:pt x="179387" y="179388"/>
                  </a:cubicBezTo>
                  <a:close/>
                  <a:moveTo>
                    <a:pt x="273050" y="111125"/>
                  </a:moveTo>
                  <a:cubicBezTo>
                    <a:pt x="277069" y="125594"/>
                    <a:pt x="279747" y="141379"/>
                    <a:pt x="279747" y="157163"/>
                  </a:cubicBezTo>
                  <a:lnTo>
                    <a:pt x="315913" y="157163"/>
                  </a:lnTo>
                  <a:cubicBezTo>
                    <a:pt x="310555" y="140063"/>
                    <a:pt x="295821" y="122963"/>
                    <a:pt x="273050" y="111125"/>
                  </a:cubicBezTo>
                  <a:close/>
                  <a:moveTo>
                    <a:pt x="179387" y="87313"/>
                  </a:moveTo>
                  <a:lnTo>
                    <a:pt x="179387" y="157163"/>
                  </a:lnTo>
                  <a:cubicBezTo>
                    <a:pt x="179387" y="157163"/>
                    <a:pt x="179387" y="157163"/>
                    <a:pt x="258762" y="157163"/>
                  </a:cubicBezTo>
                  <a:cubicBezTo>
                    <a:pt x="257439" y="136076"/>
                    <a:pt x="254793" y="117625"/>
                    <a:pt x="249501" y="100492"/>
                  </a:cubicBezTo>
                  <a:cubicBezTo>
                    <a:pt x="228335" y="92585"/>
                    <a:pt x="204522" y="87313"/>
                    <a:pt x="179387" y="87313"/>
                  </a:cubicBezTo>
                  <a:close/>
                  <a:moveTo>
                    <a:pt x="239712" y="39688"/>
                  </a:moveTo>
                  <a:cubicBezTo>
                    <a:pt x="250250" y="52705"/>
                    <a:pt x="258154" y="67025"/>
                    <a:pt x="264741" y="83948"/>
                  </a:cubicBezTo>
                  <a:cubicBezTo>
                    <a:pt x="279231" y="89155"/>
                    <a:pt x="291087" y="96965"/>
                    <a:pt x="301625" y="104776"/>
                  </a:cubicBezTo>
                  <a:cubicBezTo>
                    <a:pt x="288452" y="77439"/>
                    <a:pt x="267375" y="55309"/>
                    <a:pt x="239712" y="39688"/>
                  </a:cubicBezTo>
                  <a:close/>
                  <a:moveTo>
                    <a:pt x="89694" y="31750"/>
                  </a:moveTo>
                  <a:cubicBezTo>
                    <a:pt x="74350" y="31750"/>
                    <a:pt x="61912" y="44188"/>
                    <a:pt x="61912" y="59532"/>
                  </a:cubicBezTo>
                  <a:cubicBezTo>
                    <a:pt x="61912" y="74876"/>
                    <a:pt x="74350" y="87314"/>
                    <a:pt x="89694" y="87314"/>
                  </a:cubicBezTo>
                  <a:cubicBezTo>
                    <a:pt x="105038" y="87314"/>
                    <a:pt x="117476" y="74876"/>
                    <a:pt x="117476" y="59532"/>
                  </a:cubicBezTo>
                  <a:cubicBezTo>
                    <a:pt x="117476" y="44188"/>
                    <a:pt x="105038" y="31750"/>
                    <a:pt x="89694" y="31750"/>
                  </a:cubicBezTo>
                  <a:close/>
                  <a:moveTo>
                    <a:pt x="179387" y="22225"/>
                  </a:moveTo>
                  <a:lnTo>
                    <a:pt x="179387" y="66755"/>
                  </a:lnTo>
                  <a:cubicBezTo>
                    <a:pt x="200836" y="66755"/>
                    <a:pt x="220944" y="69374"/>
                    <a:pt x="239712" y="74613"/>
                  </a:cubicBezTo>
                  <a:cubicBezTo>
                    <a:pt x="224966" y="45799"/>
                    <a:pt x="203517" y="26154"/>
                    <a:pt x="179387" y="22225"/>
                  </a:cubicBezTo>
                  <a:close/>
                  <a:moveTo>
                    <a:pt x="169069" y="0"/>
                  </a:moveTo>
                  <a:cubicBezTo>
                    <a:pt x="258887" y="0"/>
                    <a:pt x="331534" y="69676"/>
                    <a:pt x="338138" y="157758"/>
                  </a:cubicBezTo>
                  <a:lnTo>
                    <a:pt x="338138" y="178792"/>
                  </a:lnTo>
                  <a:cubicBezTo>
                    <a:pt x="331534" y="266874"/>
                    <a:pt x="258887" y="336550"/>
                    <a:pt x="169069" y="336550"/>
                  </a:cubicBezTo>
                  <a:cubicBezTo>
                    <a:pt x="79251" y="336550"/>
                    <a:pt x="6604" y="266874"/>
                    <a:pt x="0" y="178792"/>
                  </a:cubicBezTo>
                  <a:cubicBezTo>
                    <a:pt x="0" y="178792"/>
                    <a:pt x="0" y="178792"/>
                    <a:pt x="0" y="157758"/>
                  </a:cubicBezTo>
                  <a:cubicBezTo>
                    <a:pt x="2642" y="131465"/>
                    <a:pt x="9246" y="107801"/>
                    <a:pt x="21133" y="86767"/>
                  </a:cubicBezTo>
                  <a:cubicBezTo>
                    <a:pt x="25096" y="95969"/>
                    <a:pt x="30379" y="113060"/>
                    <a:pt x="38305" y="131465"/>
                  </a:cubicBezTo>
                  <a:cubicBezTo>
                    <a:pt x="30379" y="139353"/>
                    <a:pt x="25096" y="148555"/>
                    <a:pt x="22454" y="157758"/>
                  </a:cubicBezTo>
                  <a:cubicBezTo>
                    <a:pt x="22454" y="157758"/>
                    <a:pt x="22454" y="157758"/>
                    <a:pt x="47551" y="157758"/>
                  </a:cubicBezTo>
                  <a:cubicBezTo>
                    <a:pt x="50192" y="164331"/>
                    <a:pt x="52834" y="172219"/>
                    <a:pt x="55476" y="178792"/>
                  </a:cubicBezTo>
                  <a:cubicBezTo>
                    <a:pt x="55476" y="178792"/>
                    <a:pt x="55476" y="178792"/>
                    <a:pt x="22454" y="178792"/>
                  </a:cubicBezTo>
                  <a:cubicBezTo>
                    <a:pt x="27738" y="195883"/>
                    <a:pt x="42267" y="212973"/>
                    <a:pt x="64722" y="224805"/>
                  </a:cubicBezTo>
                  <a:cubicBezTo>
                    <a:pt x="62080" y="212973"/>
                    <a:pt x="59438" y="201141"/>
                    <a:pt x="58117" y="187995"/>
                  </a:cubicBezTo>
                  <a:cubicBezTo>
                    <a:pt x="66042" y="210344"/>
                    <a:pt x="72647" y="226120"/>
                    <a:pt x="73968" y="228749"/>
                  </a:cubicBezTo>
                  <a:cubicBezTo>
                    <a:pt x="73968" y="228749"/>
                    <a:pt x="73968" y="228749"/>
                    <a:pt x="84534" y="257671"/>
                  </a:cubicBezTo>
                  <a:cubicBezTo>
                    <a:pt x="84534" y="257671"/>
                    <a:pt x="84534" y="257671"/>
                    <a:pt x="93780" y="237952"/>
                  </a:cubicBezTo>
                  <a:cubicBezTo>
                    <a:pt x="113593" y="243210"/>
                    <a:pt x="134727" y="248469"/>
                    <a:pt x="158502" y="248469"/>
                  </a:cubicBezTo>
                  <a:cubicBezTo>
                    <a:pt x="158502" y="248469"/>
                    <a:pt x="158502" y="248469"/>
                    <a:pt x="158502" y="178792"/>
                  </a:cubicBezTo>
                  <a:cubicBezTo>
                    <a:pt x="158502" y="178792"/>
                    <a:pt x="158502" y="178792"/>
                    <a:pt x="118877" y="178792"/>
                  </a:cubicBezTo>
                  <a:cubicBezTo>
                    <a:pt x="122839" y="172219"/>
                    <a:pt x="125481" y="164331"/>
                    <a:pt x="128122" y="157758"/>
                  </a:cubicBezTo>
                  <a:cubicBezTo>
                    <a:pt x="128122" y="157758"/>
                    <a:pt x="128122" y="157758"/>
                    <a:pt x="158502" y="157758"/>
                  </a:cubicBezTo>
                  <a:cubicBezTo>
                    <a:pt x="158502" y="157758"/>
                    <a:pt x="158502" y="157758"/>
                    <a:pt x="158502" y="88081"/>
                  </a:cubicBezTo>
                  <a:cubicBezTo>
                    <a:pt x="158502" y="88081"/>
                    <a:pt x="157181" y="88081"/>
                    <a:pt x="157181" y="88081"/>
                  </a:cubicBezTo>
                  <a:cubicBezTo>
                    <a:pt x="157181" y="86767"/>
                    <a:pt x="157181" y="85452"/>
                    <a:pt x="158502" y="85452"/>
                  </a:cubicBezTo>
                  <a:cubicBezTo>
                    <a:pt x="161144" y="77564"/>
                    <a:pt x="162465" y="68362"/>
                    <a:pt x="162465" y="59159"/>
                  </a:cubicBezTo>
                  <a:cubicBezTo>
                    <a:pt x="162465" y="51271"/>
                    <a:pt x="161144" y="43383"/>
                    <a:pt x="158502" y="35495"/>
                  </a:cubicBezTo>
                  <a:cubicBezTo>
                    <a:pt x="158502" y="35495"/>
                    <a:pt x="158502" y="35495"/>
                    <a:pt x="158502" y="22349"/>
                  </a:cubicBezTo>
                  <a:cubicBezTo>
                    <a:pt x="157181" y="22349"/>
                    <a:pt x="154539" y="23664"/>
                    <a:pt x="153219" y="23664"/>
                  </a:cubicBezTo>
                  <a:cubicBezTo>
                    <a:pt x="147935" y="15776"/>
                    <a:pt x="142652" y="9202"/>
                    <a:pt x="136048" y="3944"/>
                  </a:cubicBezTo>
                  <a:cubicBezTo>
                    <a:pt x="146614" y="1315"/>
                    <a:pt x="157181" y="0"/>
                    <a:pt x="169069" y="0"/>
                  </a:cubicBezTo>
                  <a:close/>
                  <a:moveTo>
                    <a:pt x="90348" y="0"/>
                  </a:moveTo>
                  <a:cubicBezTo>
                    <a:pt x="123057" y="0"/>
                    <a:pt x="149225" y="26334"/>
                    <a:pt x="149225" y="59251"/>
                  </a:cubicBezTo>
                  <a:cubicBezTo>
                    <a:pt x="149225" y="67151"/>
                    <a:pt x="147916" y="73735"/>
                    <a:pt x="145300" y="80318"/>
                  </a:cubicBezTo>
                  <a:cubicBezTo>
                    <a:pt x="137449" y="104019"/>
                    <a:pt x="86422" y="223838"/>
                    <a:pt x="86422" y="223838"/>
                  </a:cubicBezTo>
                  <a:cubicBezTo>
                    <a:pt x="86422" y="223838"/>
                    <a:pt x="38012" y="93485"/>
                    <a:pt x="34087" y="79002"/>
                  </a:cubicBezTo>
                  <a:cubicBezTo>
                    <a:pt x="31470" y="72418"/>
                    <a:pt x="30162" y="65835"/>
                    <a:pt x="30162" y="59251"/>
                  </a:cubicBezTo>
                  <a:cubicBezTo>
                    <a:pt x="30162" y="26334"/>
                    <a:pt x="57638" y="0"/>
                    <a:pt x="90348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任意多边形: 形状 34"/>
            <p:cNvSpPr/>
            <p:nvPr/>
          </p:nvSpPr>
          <p:spPr>
            <a:xfrm>
              <a:off x="7215138" y="3124507"/>
              <a:ext cx="587370" cy="584608"/>
            </a:xfrm>
            <a:custGeom>
              <a:avLst/>
              <a:gdLst>
                <a:gd name="connsiteX0" fmla="*/ 239712 w 338138"/>
                <a:gd name="connsiteY0" fmla="*/ 261938 h 336550"/>
                <a:gd name="connsiteX1" fmla="*/ 179387 w 338138"/>
                <a:gd name="connsiteY1" fmla="*/ 269796 h 336550"/>
                <a:gd name="connsiteX2" fmla="*/ 179387 w 338138"/>
                <a:gd name="connsiteY2" fmla="*/ 314326 h 336550"/>
                <a:gd name="connsiteX3" fmla="*/ 239712 w 338138"/>
                <a:gd name="connsiteY3" fmla="*/ 261938 h 336550"/>
                <a:gd name="connsiteX4" fmla="*/ 100012 w 338138"/>
                <a:gd name="connsiteY4" fmla="*/ 261938 h 336550"/>
                <a:gd name="connsiteX5" fmla="*/ 158750 w 338138"/>
                <a:gd name="connsiteY5" fmla="*/ 314326 h 336550"/>
                <a:gd name="connsiteX6" fmla="*/ 158750 w 338138"/>
                <a:gd name="connsiteY6" fmla="*/ 269796 h 336550"/>
                <a:gd name="connsiteX7" fmla="*/ 100012 w 338138"/>
                <a:gd name="connsiteY7" fmla="*/ 261938 h 336550"/>
                <a:gd name="connsiteX8" fmla="*/ 301625 w 338138"/>
                <a:gd name="connsiteY8" fmla="*/ 231775 h 336550"/>
                <a:gd name="connsiteX9" fmla="*/ 264741 w 338138"/>
                <a:gd name="connsiteY9" fmla="*/ 252603 h 336550"/>
                <a:gd name="connsiteX10" fmla="*/ 239712 w 338138"/>
                <a:gd name="connsiteY10" fmla="*/ 296863 h 336550"/>
                <a:gd name="connsiteX11" fmla="*/ 301625 w 338138"/>
                <a:gd name="connsiteY11" fmla="*/ 231775 h 336550"/>
                <a:gd name="connsiteX12" fmla="*/ 36512 w 338138"/>
                <a:gd name="connsiteY12" fmla="*/ 231775 h 336550"/>
                <a:gd name="connsiteX13" fmla="*/ 98425 w 338138"/>
                <a:gd name="connsiteY13" fmla="*/ 296863 h 336550"/>
                <a:gd name="connsiteX14" fmla="*/ 73396 w 338138"/>
                <a:gd name="connsiteY14" fmla="*/ 252603 h 336550"/>
                <a:gd name="connsiteX15" fmla="*/ 36512 w 338138"/>
                <a:gd name="connsiteY15" fmla="*/ 231775 h 336550"/>
                <a:gd name="connsiteX16" fmla="*/ 279747 w 338138"/>
                <a:gd name="connsiteY16" fmla="*/ 179388 h 336550"/>
                <a:gd name="connsiteX17" fmla="*/ 273050 w 338138"/>
                <a:gd name="connsiteY17" fmla="*/ 225426 h 336550"/>
                <a:gd name="connsiteX18" fmla="*/ 315913 w 338138"/>
                <a:gd name="connsiteY18" fmla="*/ 179388 h 336550"/>
                <a:gd name="connsiteX19" fmla="*/ 279747 w 338138"/>
                <a:gd name="connsiteY19" fmla="*/ 179388 h 336550"/>
                <a:gd name="connsiteX20" fmla="*/ 179387 w 338138"/>
                <a:gd name="connsiteY20" fmla="*/ 179388 h 336550"/>
                <a:gd name="connsiteX21" fmla="*/ 179387 w 338138"/>
                <a:gd name="connsiteY21" fmla="*/ 249238 h 336550"/>
                <a:gd name="connsiteX22" fmla="*/ 249501 w 338138"/>
                <a:gd name="connsiteY22" fmla="*/ 236059 h 336550"/>
                <a:gd name="connsiteX23" fmla="*/ 258762 w 338138"/>
                <a:gd name="connsiteY23" fmla="*/ 179388 h 336550"/>
                <a:gd name="connsiteX24" fmla="*/ 179387 w 338138"/>
                <a:gd name="connsiteY24" fmla="*/ 179388 h 336550"/>
                <a:gd name="connsiteX25" fmla="*/ 273050 w 338138"/>
                <a:gd name="connsiteY25" fmla="*/ 111125 h 336550"/>
                <a:gd name="connsiteX26" fmla="*/ 279747 w 338138"/>
                <a:gd name="connsiteY26" fmla="*/ 157163 h 336550"/>
                <a:gd name="connsiteX27" fmla="*/ 315913 w 338138"/>
                <a:gd name="connsiteY27" fmla="*/ 157163 h 336550"/>
                <a:gd name="connsiteX28" fmla="*/ 273050 w 338138"/>
                <a:gd name="connsiteY28" fmla="*/ 111125 h 336550"/>
                <a:gd name="connsiteX29" fmla="*/ 179387 w 338138"/>
                <a:gd name="connsiteY29" fmla="*/ 87313 h 336550"/>
                <a:gd name="connsiteX30" fmla="*/ 179387 w 338138"/>
                <a:gd name="connsiteY30" fmla="*/ 157163 h 336550"/>
                <a:gd name="connsiteX31" fmla="*/ 258762 w 338138"/>
                <a:gd name="connsiteY31" fmla="*/ 157163 h 336550"/>
                <a:gd name="connsiteX32" fmla="*/ 249501 w 338138"/>
                <a:gd name="connsiteY32" fmla="*/ 100492 h 336550"/>
                <a:gd name="connsiteX33" fmla="*/ 179387 w 338138"/>
                <a:gd name="connsiteY33" fmla="*/ 87313 h 336550"/>
                <a:gd name="connsiteX34" fmla="*/ 239712 w 338138"/>
                <a:gd name="connsiteY34" fmla="*/ 39688 h 336550"/>
                <a:gd name="connsiteX35" fmla="*/ 264741 w 338138"/>
                <a:gd name="connsiteY35" fmla="*/ 83948 h 336550"/>
                <a:gd name="connsiteX36" fmla="*/ 301625 w 338138"/>
                <a:gd name="connsiteY36" fmla="*/ 104776 h 336550"/>
                <a:gd name="connsiteX37" fmla="*/ 239712 w 338138"/>
                <a:gd name="connsiteY37" fmla="*/ 39688 h 336550"/>
                <a:gd name="connsiteX38" fmla="*/ 89694 w 338138"/>
                <a:gd name="connsiteY38" fmla="*/ 31750 h 336550"/>
                <a:gd name="connsiteX39" fmla="*/ 61912 w 338138"/>
                <a:gd name="connsiteY39" fmla="*/ 59532 h 336550"/>
                <a:gd name="connsiteX40" fmla="*/ 89694 w 338138"/>
                <a:gd name="connsiteY40" fmla="*/ 87314 h 336550"/>
                <a:gd name="connsiteX41" fmla="*/ 117476 w 338138"/>
                <a:gd name="connsiteY41" fmla="*/ 59532 h 336550"/>
                <a:gd name="connsiteX42" fmla="*/ 89694 w 338138"/>
                <a:gd name="connsiteY42" fmla="*/ 31750 h 336550"/>
                <a:gd name="connsiteX43" fmla="*/ 179387 w 338138"/>
                <a:gd name="connsiteY43" fmla="*/ 22225 h 336550"/>
                <a:gd name="connsiteX44" fmla="*/ 179387 w 338138"/>
                <a:gd name="connsiteY44" fmla="*/ 66755 h 336550"/>
                <a:gd name="connsiteX45" fmla="*/ 239712 w 338138"/>
                <a:gd name="connsiteY45" fmla="*/ 74613 h 336550"/>
                <a:gd name="connsiteX46" fmla="*/ 179387 w 338138"/>
                <a:gd name="connsiteY46" fmla="*/ 22225 h 336550"/>
                <a:gd name="connsiteX47" fmla="*/ 169069 w 338138"/>
                <a:gd name="connsiteY47" fmla="*/ 0 h 336550"/>
                <a:gd name="connsiteX48" fmla="*/ 338138 w 338138"/>
                <a:gd name="connsiteY48" fmla="*/ 157758 h 336550"/>
                <a:gd name="connsiteX49" fmla="*/ 338138 w 338138"/>
                <a:gd name="connsiteY49" fmla="*/ 178792 h 336550"/>
                <a:gd name="connsiteX50" fmla="*/ 169069 w 338138"/>
                <a:gd name="connsiteY50" fmla="*/ 336550 h 336550"/>
                <a:gd name="connsiteX51" fmla="*/ 0 w 338138"/>
                <a:gd name="connsiteY51" fmla="*/ 178792 h 336550"/>
                <a:gd name="connsiteX52" fmla="*/ 0 w 338138"/>
                <a:gd name="connsiteY52" fmla="*/ 157758 h 336550"/>
                <a:gd name="connsiteX53" fmla="*/ 21133 w 338138"/>
                <a:gd name="connsiteY53" fmla="*/ 86767 h 336550"/>
                <a:gd name="connsiteX54" fmla="*/ 38305 w 338138"/>
                <a:gd name="connsiteY54" fmla="*/ 131465 h 336550"/>
                <a:gd name="connsiteX55" fmla="*/ 22454 w 338138"/>
                <a:gd name="connsiteY55" fmla="*/ 157758 h 336550"/>
                <a:gd name="connsiteX56" fmla="*/ 47551 w 338138"/>
                <a:gd name="connsiteY56" fmla="*/ 157758 h 336550"/>
                <a:gd name="connsiteX57" fmla="*/ 55476 w 338138"/>
                <a:gd name="connsiteY57" fmla="*/ 178792 h 336550"/>
                <a:gd name="connsiteX58" fmla="*/ 22454 w 338138"/>
                <a:gd name="connsiteY58" fmla="*/ 178792 h 336550"/>
                <a:gd name="connsiteX59" fmla="*/ 64722 w 338138"/>
                <a:gd name="connsiteY59" fmla="*/ 224805 h 336550"/>
                <a:gd name="connsiteX60" fmla="*/ 58117 w 338138"/>
                <a:gd name="connsiteY60" fmla="*/ 187995 h 336550"/>
                <a:gd name="connsiteX61" fmla="*/ 73968 w 338138"/>
                <a:gd name="connsiteY61" fmla="*/ 228749 h 336550"/>
                <a:gd name="connsiteX62" fmla="*/ 84534 w 338138"/>
                <a:gd name="connsiteY62" fmla="*/ 257671 h 336550"/>
                <a:gd name="connsiteX63" fmla="*/ 93780 w 338138"/>
                <a:gd name="connsiteY63" fmla="*/ 237952 h 336550"/>
                <a:gd name="connsiteX64" fmla="*/ 158502 w 338138"/>
                <a:gd name="connsiteY64" fmla="*/ 248469 h 336550"/>
                <a:gd name="connsiteX65" fmla="*/ 158502 w 338138"/>
                <a:gd name="connsiteY65" fmla="*/ 178792 h 336550"/>
                <a:gd name="connsiteX66" fmla="*/ 118877 w 338138"/>
                <a:gd name="connsiteY66" fmla="*/ 178792 h 336550"/>
                <a:gd name="connsiteX67" fmla="*/ 128122 w 338138"/>
                <a:gd name="connsiteY67" fmla="*/ 157758 h 336550"/>
                <a:gd name="connsiteX68" fmla="*/ 158502 w 338138"/>
                <a:gd name="connsiteY68" fmla="*/ 157758 h 336550"/>
                <a:gd name="connsiteX69" fmla="*/ 158502 w 338138"/>
                <a:gd name="connsiteY69" fmla="*/ 88081 h 336550"/>
                <a:gd name="connsiteX70" fmla="*/ 157181 w 338138"/>
                <a:gd name="connsiteY70" fmla="*/ 88081 h 336550"/>
                <a:gd name="connsiteX71" fmla="*/ 158502 w 338138"/>
                <a:gd name="connsiteY71" fmla="*/ 85452 h 336550"/>
                <a:gd name="connsiteX72" fmla="*/ 162465 w 338138"/>
                <a:gd name="connsiteY72" fmla="*/ 59159 h 336550"/>
                <a:gd name="connsiteX73" fmla="*/ 158502 w 338138"/>
                <a:gd name="connsiteY73" fmla="*/ 35495 h 336550"/>
                <a:gd name="connsiteX74" fmla="*/ 158502 w 338138"/>
                <a:gd name="connsiteY74" fmla="*/ 22349 h 336550"/>
                <a:gd name="connsiteX75" fmla="*/ 153219 w 338138"/>
                <a:gd name="connsiteY75" fmla="*/ 23664 h 336550"/>
                <a:gd name="connsiteX76" fmla="*/ 136048 w 338138"/>
                <a:gd name="connsiteY76" fmla="*/ 3944 h 336550"/>
                <a:gd name="connsiteX77" fmla="*/ 169069 w 338138"/>
                <a:gd name="connsiteY77" fmla="*/ 0 h 336550"/>
                <a:gd name="connsiteX78" fmla="*/ 90348 w 338138"/>
                <a:gd name="connsiteY78" fmla="*/ 0 h 336550"/>
                <a:gd name="connsiteX79" fmla="*/ 149225 w 338138"/>
                <a:gd name="connsiteY79" fmla="*/ 59251 h 336550"/>
                <a:gd name="connsiteX80" fmla="*/ 145300 w 338138"/>
                <a:gd name="connsiteY80" fmla="*/ 80318 h 336550"/>
                <a:gd name="connsiteX81" fmla="*/ 86422 w 338138"/>
                <a:gd name="connsiteY81" fmla="*/ 223838 h 336550"/>
                <a:gd name="connsiteX82" fmla="*/ 34087 w 338138"/>
                <a:gd name="connsiteY82" fmla="*/ 79002 h 336550"/>
                <a:gd name="connsiteX83" fmla="*/ 30162 w 338138"/>
                <a:gd name="connsiteY83" fmla="*/ 59251 h 336550"/>
                <a:gd name="connsiteX84" fmla="*/ 90348 w 338138"/>
                <a:gd name="connsiteY84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338138" h="336550">
                  <a:moveTo>
                    <a:pt x="239712" y="261938"/>
                  </a:moveTo>
                  <a:cubicBezTo>
                    <a:pt x="220944" y="267177"/>
                    <a:pt x="200836" y="269796"/>
                    <a:pt x="179387" y="269796"/>
                  </a:cubicBezTo>
                  <a:cubicBezTo>
                    <a:pt x="179387" y="269796"/>
                    <a:pt x="179387" y="269796"/>
                    <a:pt x="179387" y="314326"/>
                  </a:cubicBezTo>
                  <a:cubicBezTo>
                    <a:pt x="203517" y="310397"/>
                    <a:pt x="224966" y="290752"/>
                    <a:pt x="239712" y="261938"/>
                  </a:cubicBezTo>
                  <a:close/>
                  <a:moveTo>
                    <a:pt x="100012" y="261938"/>
                  </a:moveTo>
                  <a:cubicBezTo>
                    <a:pt x="114370" y="290752"/>
                    <a:pt x="135255" y="310397"/>
                    <a:pt x="158750" y="314326"/>
                  </a:cubicBezTo>
                  <a:lnTo>
                    <a:pt x="158750" y="269796"/>
                  </a:lnTo>
                  <a:cubicBezTo>
                    <a:pt x="137865" y="269796"/>
                    <a:pt x="118286" y="267177"/>
                    <a:pt x="100012" y="261938"/>
                  </a:cubicBezTo>
                  <a:close/>
                  <a:moveTo>
                    <a:pt x="301625" y="231775"/>
                  </a:moveTo>
                  <a:cubicBezTo>
                    <a:pt x="291087" y="239586"/>
                    <a:pt x="279231" y="247396"/>
                    <a:pt x="264741" y="252603"/>
                  </a:cubicBezTo>
                  <a:cubicBezTo>
                    <a:pt x="258154" y="269526"/>
                    <a:pt x="250250" y="283846"/>
                    <a:pt x="239712" y="296863"/>
                  </a:cubicBezTo>
                  <a:cubicBezTo>
                    <a:pt x="267375" y="281242"/>
                    <a:pt x="288452" y="259112"/>
                    <a:pt x="301625" y="231775"/>
                  </a:cubicBezTo>
                  <a:close/>
                  <a:moveTo>
                    <a:pt x="36512" y="231775"/>
                  </a:moveTo>
                  <a:cubicBezTo>
                    <a:pt x="49685" y="259112"/>
                    <a:pt x="72079" y="281242"/>
                    <a:pt x="98425" y="296863"/>
                  </a:cubicBezTo>
                  <a:cubicBezTo>
                    <a:pt x="87886" y="283846"/>
                    <a:pt x="79983" y="269526"/>
                    <a:pt x="73396" y="252603"/>
                  </a:cubicBezTo>
                  <a:cubicBezTo>
                    <a:pt x="58906" y="247396"/>
                    <a:pt x="47050" y="239586"/>
                    <a:pt x="36512" y="231775"/>
                  </a:cubicBezTo>
                  <a:close/>
                  <a:moveTo>
                    <a:pt x="279747" y="179388"/>
                  </a:moveTo>
                  <a:cubicBezTo>
                    <a:pt x="279747" y="195173"/>
                    <a:pt x="277069" y="210957"/>
                    <a:pt x="273050" y="225426"/>
                  </a:cubicBezTo>
                  <a:cubicBezTo>
                    <a:pt x="295821" y="213588"/>
                    <a:pt x="310555" y="196488"/>
                    <a:pt x="315913" y="179388"/>
                  </a:cubicBezTo>
                  <a:cubicBezTo>
                    <a:pt x="315913" y="179388"/>
                    <a:pt x="315913" y="179388"/>
                    <a:pt x="279747" y="179388"/>
                  </a:cubicBezTo>
                  <a:close/>
                  <a:moveTo>
                    <a:pt x="179387" y="179388"/>
                  </a:moveTo>
                  <a:cubicBezTo>
                    <a:pt x="179387" y="179388"/>
                    <a:pt x="179387" y="179388"/>
                    <a:pt x="179387" y="249238"/>
                  </a:cubicBezTo>
                  <a:cubicBezTo>
                    <a:pt x="204522" y="249238"/>
                    <a:pt x="228335" y="243966"/>
                    <a:pt x="249501" y="236059"/>
                  </a:cubicBezTo>
                  <a:cubicBezTo>
                    <a:pt x="254793" y="218926"/>
                    <a:pt x="257439" y="200475"/>
                    <a:pt x="258762" y="179388"/>
                  </a:cubicBezTo>
                  <a:cubicBezTo>
                    <a:pt x="258762" y="179388"/>
                    <a:pt x="258762" y="179388"/>
                    <a:pt x="179387" y="179388"/>
                  </a:cubicBezTo>
                  <a:close/>
                  <a:moveTo>
                    <a:pt x="273050" y="111125"/>
                  </a:moveTo>
                  <a:cubicBezTo>
                    <a:pt x="277069" y="125594"/>
                    <a:pt x="279747" y="141379"/>
                    <a:pt x="279747" y="157163"/>
                  </a:cubicBezTo>
                  <a:lnTo>
                    <a:pt x="315913" y="157163"/>
                  </a:lnTo>
                  <a:cubicBezTo>
                    <a:pt x="310555" y="140063"/>
                    <a:pt x="295821" y="122963"/>
                    <a:pt x="273050" y="111125"/>
                  </a:cubicBezTo>
                  <a:close/>
                  <a:moveTo>
                    <a:pt x="179387" y="87313"/>
                  </a:moveTo>
                  <a:lnTo>
                    <a:pt x="179387" y="157163"/>
                  </a:lnTo>
                  <a:cubicBezTo>
                    <a:pt x="179387" y="157163"/>
                    <a:pt x="179387" y="157163"/>
                    <a:pt x="258762" y="157163"/>
                  </a:cubicBezTo>
                  <a:cubicBezTo>
                    <a:pt x="257439" y="136076"/>
                    <a:pt x="254793" y="117625"/>
                    <a:pt x="249501" y="100492"/>
                  </a:cubicBezTo>
                  <a:cubicBezTo>
                    <a:pt x="228335" y="92585"/>
                    <a:pt x="204522" y="87313"/>
                    <a:pt x="179387" y="87313"/>
                  </a:cubicBezTo>
                  <a:close/>
                  <a:moveTo>
                    <a:pt x="239712" y="39688"/>
                  </a:moveTo>
                  <a:cubicBezTo>
                    <a:pt x="250250" y="52705"/>
                    <a:pt x="258154" y="67025"/>
                    <a:pt x="264741" y="83948"/>
                  </a:cubicBezTo>
                  <a:cubicBezTo>
                    <a:pt x="279231" y="89155"/>
                    <a:pt x="291087" y="96965"/>
                    <a:pt x="301625" y="104776"/>
                  </a:cubicBezTo>
                  <a:cubicBezTo>
                    <a:pt x="288452" y="77439"/>
                    <a:pt x="267375" y="55309"/>
                    <a:pt x="239712" y="39688"/>
                  </a:cubicBezTo>
                  <a:close/>
                  <a:moveTo>
                    <a:pt x="89694" y="31750"/>
                  </a:moveTo>
                  <a:cubicBezTo>
                    <a:pt x="74350" y="31750"/>
                    <a:pt x="61912" y="44188"/>
                    <a:pt x="61912" y="59532"/>
                  </a:cubicBezTo>
                  <a:cubicBezTo>
                    <a:pt x="61912" y="74876"/>
                    <a:pt x="74350" y="87314"/>
                    <a:pt x="89694" y="87314"/>
                  </a:cubicBezTo>
                  <a:cubicBezTo>
                    <a:pt x="105038" y="87314"/>
                    <a:pt x="117476" y="74876"/>
                    <a:pt x="117476" y="59532"/>
                  </a:cubicBezTo>
                  <a:cubicBezTo>
                    <a:pt x="117476" y="44188"/>
                    <a:pt x="105038" y="31750"/>
                    <a:pt x="89694" y="31750"/>
                  </a:cubicBezTo>
                  <a:close/>
                  <a:moveTo>
                    <a:pt x="179387" y="22225"/>
                  </a:moveTo>
                  <a:lnTo>
                    <a:pt x="179387" y="66755"/>
                  </a:lnTo>
                  <a:cubicBezTo>
                    <a:pt x="200836" y="66755"/>
                    <a:pt x="220944" y="69374"/>
                    <a:pt x="239712" y="74613"/>
                  </a:cubicBezTo>
                  <a:cubicBezTo>
                    <a:pt x="224966" y="45799"/>
                    <a:pt x="203517" y="26154"/>
                    <a:pt x="179387" y="22225"/>
                  </a:cubicBezTo>
                  <a:close/>
                  <a:moveTo>
                    <a:pt x="169069" y="0"/>
                  </a:moveTo>
                  <a:cubicBezTo>
                    <a:pt x="258887" y="0"/>
                    <a:pt x="331534" y="69676"/>
                    <a:pt x="338138" y="157758"/>
                  </a:cubicBezTo>
                  <a:lnTo>
                    <a:pt x="338138" y="178792"/>
                  </a:lnTo>
                  <a:cubicBezTo>
                    <a:pt x="331534" y="266874"/>
                    <a:pt x="258887" y="336550"/>
                    <a:pt x="169069" y="336550"/>
                  </a:cubicBezTo>
                  <a:cubicBezTo>
                    <a:pt x="79251" y="336550"/>
                    <a:pt x="6604" y="266874"/>
                    <a:pt x="0" y="178792"/>
                  </a:cubicBezTo>
                  <a:cubicBezTo>
                    <a:pt x="0" y="178792"/>
                    <a:pt x="0" y="178792"/>
                    <a:pt x="0" y="157758"/>
                  </a:cubicBezTo>
                  <a:cubicBezTo>
                    <a:pt x="2642" y="131465"/>
                    <a:pt x="9246" y="107801"/>
                    <a:pt x="21133" y="86767"/>
                  </a:cubicBezTo>
                  <a:cubicBezTo>
                    <a:pt x="25096" y="95969"/>
                    <a:pt x="30379" y="113060"/>
                    <a:pt x="38305" y="131465"/>
                  </a:cubicBezTo>
                  <a:cubicBezTo>
                    <a:pt x="30379" y="139353"/>
                    <a:pt x="25096" y="148555"/>
                    <a:pt x="22454" y="157758"/>
                  </a:cubicBezTo>
                  <a:cubicBezTo>
                    <a:pt x="22454" y="157758"/>
                    <a:pt x="22454" y="157758"/>
                    <a:pt x="47551" y="157758"/>
                  </a:cubicBezTo>
                  <a:cubicBezTo>
                    <a:pt x="50192" y="164331"/>
                    <a:pt x="52834" y="172219"/>
                    <a:pt x="55476" y="178792"/>
                  </a:cubicBezTo>
                  <a:cubicBezTo>
                    <a:pt x="55476" y="178792"/>
                    <a:pt x="55476" y="178792"/>
                    <a:pt x="22454" y="178792"/>
                  </a:cubicBezTo>
                  <a:cubicBezTo>
                    <a:pt x="27738" y="195883"/>
                    <a:pt x="42267" y="212973"/>
                    <a:pt x="64722" y="224805"/>
                  </a:cubicBezTo>
                  <a:cubicBezTo>
                    <a:pt x="62080" y="212973"/>
                    <a:pt x="59438" y="201141"/>
                    <a:pt x="58117" y="187995"/>
                  </a:cubicBezTo>
                  <a:cubicBezTo>
                    <a:pt x="66042" y="210344"/>
                    <a:pt x="72647" y="226120"/>
                    <a:pt x="73968" y="228749"/>
                  </a:cubicBezTo>
                  <a:cubicBezTo>
                    <a:pt x="73968" y="228749"/>
                    <a:pt x="73968" y="228749"/>
                    <a:pt x="84534" y="257671"/>
                  </a:cubicBezTo>
                  <a:cubicBezTo>
                    <a:pt x="84534" y="257671"/>
                    <a:pt x="84534" y="257671"/>
                    <a:pt x="93780" y="237952"/>
                  </a:cubicBezTo>
                  <a:cubicBezTo>
                    <a:pt x="113593" y="243210"/>
                    <a:pt x="134727" y="248469"/>
                    <a:pt x="158502" y="248469"/>
                  </a:cubicBezTo>
                  <a:cubicBezTo>
                    <a:pt x="158502" y="248469"/>
                    <a:pt x="158502" y="248469"/>
                    <a:pt x="158502" y="178792"/>
                  </a:cubicBezTo>
                  <a:cubicBezTo>
                    <a:pt x="158502" y="178792"/>
                    <a:pt x="158502" y="178792"/>
                    <a:pt x="118877" y="178792"/>
                  </a:cubicBezTo>
                  <a:cubicBezTo>
                    <a:pt x="122839" y="172219"/>
                    <a:pt x="125481" y="164331"/>
                    <a:pt x="128122" y="157758"/>
                  </a:cubicBezTo>
                  <a:cubicBezTo>
                    <a:pt x="128122" y="157758"/>
                    <a:pt x="128122" y="157758"/>
                    <a:pt x="158502" y="157758"/>
                  </a:cubicBezTo>
                  <a:cubicBezTo>
                    <a:pt x="158502" y="157758"/>
                    <a:pt x="158502" y="157758"/>
                    <a:pt x="158502" y="88081"/>
                  </a:cubicBezTo>
                  <a:cubicBezTo>
                    <a:pt x="158502" y="88081"/>
                    <a:pt x="157181" y="88081"/>
                    <a:pt x="157181" y="88081"/>
                  </a:cubicBezTo>
                  <a:cubicBezTo>
                    <a:pt x="157181" y="86767"/>
                    <a:pt x="157181" y="85452"/>
                    <a:pt x="158502" y="85452"/>
                  </a:cubicBezTo>
                  <a:cubicBezTo>
                    <a:pt x="161144" y="77564"/>
                    <a:pt x="162465" y="68362"/>
                    <a:pt x="162465" y="59159"/>
                  </a:cubicBezTo>
                  <a:cubicBezTo>
                    <a:pt x="162465" y="51271"/>
                    <a:pt x="161144" y="43383"/>
                    <a:pt x="158502" y="35495"/>
                  </a:cubicBezTo>
                  <a:cubicBezTo>
                    <a:pt x="158502" y="35495"/>
                    <a:pt x="158502" y="35495"/>
                    <a:pt x="158502" y="22349"/>
                  </a:cubicBezTo>
                  <a:cubicBezTo>
                    <a:pt x="157181" y="22349"/>
                    <a:pt x="154539" y="23664"/>
                    <a:pt x="153219" y="23664"/>
                  </a:cubicBezTo>
                  <a:cubicBezTo>
                    <a:pt x="147935" y="15776"/>
                    <a:pt x="142652" y="9202"/>
                    <a:pt x="136048" y="3944"/>
                  </a:cubicBezTo>
                  <a:cubicBezTo>
                    <a:pt x="146614" y="1315"/>
                    <a:pt x="157181" y="0"/>
                    <a:pt x="169069" y="0"/>
                  </a:cubicBezTo>
                  <a:close/>
                  <a:moveTo>
                    <a:pt x="90348" y="0"/>
                  </a:moveTo>
                  <a:cubicBezTo>
                    <a:pt x="123057" y="0"/>
                    <a:pt x="149225" y="26334"/>
                    <a:pt x="149225" y="59251"/>
                  </a:cubicBezTo>
                  <a:cubicBezTo>
                    <a:pt x="149225" y="67151"/>
                    <a:pt x="147916" y="73735"/>
                    <a:pt x="145300" y="80318"/>
                  </a:cubicBezTo>
                  <a:cubicBezTo>
                    <a:pt x="137449" y="104019"/>
                    <a:pt x="86422" y="223838"/>
                    <a:pt x="86422" y="223838"/>
                  </a:cubicBezTo>
                  <a:cubicBezTo>
                    <a:pt x="86422" y="223838"/>
                    <a:pt x="38012" y="93485"/>
                    <a:pt x="34087" y="79002"/>
                  </a:cubicBezTo>
                  <a:cubicBezTo>
                    <a:pt x="31470" y="72418"/>
                    <a:pt x="30162" y="65835"/>
                    <a:pt x="30162" y="59251"/>
                  </a:cubicBezTo>
                  <a:cubicBezTo>
                    <a:pt x="30162" y="26334"/>
                    <a:pt x="57638" y="0"/>
                    <a:pt x="90348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任意多边形: 形状 35"/>
            <p:cNvSpPr/>
            <p:nvPr/>
          </p:nvSpPr>
          <p:spPr>
            <a:xfrm>
              <a:off x="4583423" y="2437651"/>
              <a:ext cx="669412" cy="666268"/>
            </a:xfrm>
            <a:custGeom>
              <a:avLst/>
              <a:gdLst>
                <a:gd name="connsiteX0" fmla="*/ 239712 w 338138"/>
                <a:gd name="connsiteY0" fmla="*/ 261938 h 336550"/>
                <a:gd name="connsiteX1" fmla="*/ 179387 w 338138"/>
                <a:gd name="connsiteY1" fmla="*/ 269796 h 336550"/>
                <a:gd name="connsiteX2" fmla="*/ 179387 w 338138"/>
                <a:gd name="connsiteY2" fmla="*/ 314326 h 336550"/>
                <a:gd name="connsiteX3" fmla="*/ 239712 w 338138"/>
                <a:gd name="connsiteY3" fmla="*/ 261938 h 336550"/>
                <a:gd name="connsiteX4" fmla="*/ 100012 w 338138"/>
                <a:gd name="connsiteY4" fmla="*/ 261938 h 336550"/>
                <a:gd name="connsiteX5" fmla="*/ 158750 w 338138"/>
                <a:gd name="connsiteY5" fmla="*/ 314326 h 336550"/>
                <a:gd name="connsiteX6" fmla="*/ 158750 w 338138"/>
                <a:gd name="connsiteY6" fmla="*/ 269796 h 336550"/>
                <a:gd name="connsiteX7" fmla="*/ 100012 w 338138"/>
                <a:gd name="connsiteY7" fmla="*/ 261938 h 336550"/>
                <a:gd name="connsiteX8" fmla="*/ 301625 w 338138"/>
                <a:gd name="connsiteY8" fmla="*/ 231775 h 336550"/>
                <a:gd name="connsiteX9" fmla="*/ 264741 w 338138"/>
                <a:gd name="connsiteY9" fmla="*/ 252603 h 336550"/>
                <a:gd name="connsiteX10" fmla="*/ 239712 w 338138"/>
                <a:gd name="connsiteY10" fmla="*/ 296863 h 336550"/>
                <a:gd name="connsiteX11" fmla="*/ 301625 w 338138"/>
                <a:gd name="connsiteY11" fmla="*/ 231775 h 336550"/>
                <a:gd name="connsiteX12" fmla="*/ 36512 w 338138"/>
                <a:gd name="connsiteY12" fmla="*/ 231775 h 336550"/>
                <a:gd name="connsiteX13" fmla="*/ 98425 w 338138"/>
                <a:gd name="connsiteY13" fmla="*/ 296863 h 336550"/>
                <a:gd name="connsiteX14" fmla="*/ 73396 w 338138"/>
                <a:gd name="connsiteY14" fmla="*/ 252603 h 336550"/>
                <a:gd name="connsiteX15" fmla="*/ 36512 w 338138"/>
                <a:gd name="connsiteY15" fmla="*/ 231775 h 336550"/>
                <a:gd name="connsiteX16" fmla="*/ 279747 w 338138"/>
                <a:gd name="connsiteY16" fmla="*/ 179388 h 336550"/>
                <a:gd name="connsiteX17" fmla="*/ 273050 w 338138"/>
                <a:gd name="connsiteY17" fmla="*/ 225426 h 336550"/>
                <a:gd name="connsiteX18" fmla="*/ 315913 w 338138"/>
                <a:gd name="connsiteY18" fmla="*/ 179388 h 336550"/>
                <a:gd name="connsiteX19" fmla="*/ 279747 w 338138"/>
                <a:gd name="connsiteY19" fmla="*/ 179388 h 336550"/>
                <a:gd name="connsiteX20" fmla="*/ 179387 w 338138"/>
                <a:gd name="connsiteY20" fmla="*/ 179388 h 336550"/>
                <a:gd name="connsiteX21" fmla="*/ 179387 w 338138"/>
                <a:gd name="connsiteY21" fmla="*/ 249238 h 336550"/>
                <a:gd name="connsiteX22" fmla="*/ 249501 w 338138"/>
                <a:gd name="connsiteY22" fmla="*/ 236059 h 336550"/>
                <a:gd name="connsiteX23" fmla="*/ 258762 w 338138"/>
                <a:gd name="connsiteY23" fmla="*/ 179388 h 336550"/>
                <a:gd name="connsiteX24" fmla="*/ 179387 w 338138"/>
                <a:gd name="connsiteY24" fmla="*/ 179388 h 336550"/>
                <a:gd name="connsiteX25" fmla="*/ 273050 w 338138"/>
                <a:gd name="connsiteY25" fmla="*/ 111125 h 336550"/>
                <a:gd name="connsiteX26" fmla="*/ 279747 w 338138"/>
                <a:gd name="connsiteY26" fmla="*/ 157163 h 336550"/>
                <a:gd name="connsiteX27" fmla="*/ 315913 w 338138"/>
                <a:gd name="connsiteY27" fmla="*/ 157163 h 336550"/>
                <a:gd name="connsiteX28" fmla="*/ 273050 w 338138"/>
                <a:gd name="connsiteY28" fmla="*/ 111125 h 336550"/>
                <a:gd name="connsiteX29" fmla="*/ 179387 w 338138"/>
                <a:gd name="connsiteY29" fmla="*/ 87313 h 336550"/>
                <a:gd name="connsiteX30" fmla="*/ 179387 w 338138"/>
                <a:gd name="connsiteY30" fmla="*/ 157163 h 336550"/>
                <a:gd name="connsiteX31" fmla="*/ 258762 w 338138"/>
                <a:gd name="connsiteY31" fmla="*/ 157163 h 336550"/>
                <a:gd name="connsiteX32" fmla="*/ 249501 w 338138"/>
                <a:gd name="connsiteY32" fmla="*/ 100492 h 336550"/>
                <a:gd name="connsiteX33" fmla="*/ 179387 w 338138"/>
                <a:gd name="connsiteY33" fmla="*/ 87313 h 336550"/>
                <a:gd name="connsiteX34" fmla="*/ 239712 w 338138"/>
                <a:gd name="connsiteY34" fmla="*/ 39688 h 336550"/>
                <a:gd name="connsiteX35" fmla="*/ 264741 w 338138"/>
                <a:gd name="connsiteY35" fmla="*/ 83948 h 336550"/>
                <a:gd name="connsiteX36" fmla="*/ 301625 w 338138"/>
                <a:gd name="connsiteY36" fmla="*/ 104776 h 336550"/>
                <a:gd name="connsiteX37" fmla="*/ 239712 w 338138"/>
                <a:gd name="connsiteY37" fmla="*/ 39688 h 336550"/>
                <a:gd name="connsiteX38" fmla="*/ 89694 w 338138"/>
                <a:gd name="connsiteY38" fmla="*/ 31750 h 336550"/>
                <a:gd name="connsiteX39" fmla="*/ 61912 w 338138"/>
                <a:gd name="connsiteY39" fmla="*/ 59532 h 336550"/>
                <a:gd name="connsiteX40" fmla="*/ 89694 w 338138"/>
                <a:gd name="connsiteY40" fmla="*/ 87314 h 336550"/>
                <a:gd name="connsiteX41" fmla="*/ 117476 w 338138"/>
                <a:gd name="connsiteY41" fmla="*/ 59532 h 336550"/>
                <a:gd name="connsiteX42" fmla="*/ 89694 w 338138"/>
                <a:gd name="connsiteY42" fmla="*/ 31750 h 336550"/>
                <a:gd name="connsiteX43" fmla="*/ 179387 w 338138"/>
                <a:gd name="connsiteY43" fmla="*/ 22225 h 336550"/>
                <a:gd name="connsiteX44" fmla="*/ 179387 w 338138"/>
                <a:gd name="connsiteY44" fmla="*/ 66755 h 336550"/>
                <a:gd name="connsiteX45" fmla="*/ 239712 w 338138"/>
                <a:gd name="connsiteY45" fmla="*/ 74613 h 336550"/>
                <a:gd name="connsiteX46" fmla="*/ 179387 w 338138"/>
                <a:gd name="connsiteY46" fmla="*/ 22225 h 336550"/>
                <a:gd name="connsiteX47" fmla="*/ 169069 w 338138"/>
                <a:gd name="connsiteY47" fmla="*/ 0 h 336550"/>
                <a:gd name="connsiteX48" fmla="*/ 338138 w 338138"/>
                <a:gd name="connsiteY48" fmla="*/ 157758 h 336550"/>
                <a:gd name="connsiteX49" fmla="*/ 338138 w 338138"/>
                <a:gd name="connsiteY49" fmla="*/ 178792 h 336550"/>
                <a:gd name="connsiteX50" fmla="*/ 169069 w 338138"/>
                <a:gd name="connsiteY50" fmla="*/ 336550 h 336550"/>
                <a:gd name="connsiteX51" fmla="*/ 0 w 338138"/>
                <a:gd name="connsiteY51" fmla="*/ 178792 h 336550"/>
                <a:gd name="connsiteX52" fmla="*/ 0 w 338138"/>
                <a:gd name="connsiteY52" fmla="*/ 157758 h 336550"/>
                <a:gd name="connsiteX53" fmla="*/ 21133 w 338138"/>
                <a:gd name="connsiteY53" fmla="*/ 86767 h 336550"/>
                <a:gd name="connsiteX54" fmla="*/ 38305 w 338138"/>
                <a:gd name="connsiteY54" fmla="*/ 131465 h 336550"/>
                <a:gd name="connsiteX55" fmla="*/ 22454 w 338138"/>
                <a:gd name="connsiteY55" fmla="*/ 157758 h 336550"/>
                <a:gd name="connsiteX56" fmla="*/ 47551 w 338138"/>
                <a:gd name="connsiteY56" fmla="*/ 157758 h 336550"/>
                <a:gd name="connsiteX57" fmla="*/ 55476 w 338138"/>
                <a:gd name="connsiteY57" fmla="*/ 178792 h 336550"/>
                <a:gd name="connsiteX58" fmla="*/ 22454 w 338138"/>
                <a:gd name="connsiteY58" fmla="*/ 178792 h 336550"/>
                <a:gd name="connsiteX59" fmla="*/ 64722 w 338138"/>
                <a:gd name="connsiteY59" fmla="*/ 224805 h 336550"/>
                <a:gd name="connsiteX60" fmla="*/ 58117 w 338138"/>
                <a:gd name="connsiteY60" fmla="*/ 187995 h 336550"/>
                <a:gd name="connsiteX61" fmla="*/ 73968 w 338138"/>
                <a:gd name="connsiteY61" fmla="*/ 228749 h 336550"/>
                <a:gd name="connsiteX62" fmla="*/ 84534 w 338138"/>
                <a:gd name="connsiteY62" fmla="*/ 257671 h 336550"/>
                <a:gd name="connsiteX63" fmla="*/ 93780 w 338138"/>
                <a:gd name="connsiteY63" fmla="*/ 237952 h 336550"/>
                <a:gd name="connsiteX64" fmla="*/ 158502 w 338138"/>
                <a:gd name="connsiteY64" fmla="*/ 248469 h 336550"/>
                <a:gd name="connsiteX65" fmla="*/ 158502 w 338138"/>
                <a:gd name="connsiteY65" fmla="*/ 178792 h 336550"/>
                <a:gd name="connsiteX66" fmla="*/ 118877 w 338138"/>
                <a:gd name="connsiteY66" fmla="*/ 178792 h 336550"/>
                <a:gd name="connsiteX67" fmla="*/ 128122 w 338138"/>
                <a:gd name="connsiteY67" fmla="*/ 157758 h 336550"/>
                <a:gd name="connsiteX68" fmla="*/ 158502 w 338138"/>
                <a:gd name="connsiteY68" fmla="*/ 157758 h 336550"/>
                <a:gd name="connsiteX69" fmla="*/ 158502 w 338138"/>
                <a:gd name="connsiteY69" fmla="*/ 88081 h 336550"/>
                <a:gd name="connsiteX70" fmla="*/ 157181 w 338138"/>
                <a:gd name="connsiteY70" fmla="*/ 88081 h 336550"/>
                <a:gd name="connsiteX71" fmla="*/ 158502 w 338138"/>
                <a:gd name="connsiteY71" fmla="*/ 85452 h 336550"/>
                <a:gd name="connsiteX72" fmla="*/ 162465 w 338138"/>
                <a:gd name="connsiteY72" fmla="*/ 59159 h 336550"/>
                <a:gd name="connsiteX73" fmla="*/ 158502 w 338138"/>
                <a:gd name="connsiteY73" fmla="*/ 35495 h 336550"/>
                <a:gd name="connsiteX74" fmla="*/ 158502 w 338138"/>
                <a:gd name="connsiteY74" fmla="*/ 22349 h 336550"/>
                <a:gd name="connsiteX75" fmla="*/ 153219 w 338138"/>
                <a:gd name="connsiteY75" fmla="*/ 23664 h 336550"/>
                <a:gd name="connsiteX76" fmla="*/ 136048 w 338138"/>
                <a:gd name="connsiteY76" fmla="*/ 3944 h 336550"/>
                <a:gd name="connsiteX77" fmla="*/ 169069 w 338138"/>
                <a:gd name="connsiteY77" fmla="*/ 0 h 336550"/>
                <a:gd name="connsiteX78" fmla="*/ 90348 w 338138"/>
                <a:gd name="connsiteY78" fmla="*/ 0 h 336550"/>
                <a:gd name="connsiteX79" fmla="*/ 149225 w 338138"/>
                <a:gd name="connsiteY79" fmla="*/ 59251 h 336550"/>
                <a:gd name="connsiteX80" fmla="*/ 145300 w 338138"/>
                <a:gd name="connsiteY80" fmla="*/ 80318 h 336550"/>
                <a:gd name="connsiteX81" fmla="*/ 86422 w 338138"/>
                <a:gd name="connsiteY81" fmla="*/ 223838 h 336550"/>
                <a:gd name="connsiteX82" fmla="*/ 34087 w 338138"/>
                <a:gd name="connsiteY82" fmla="*/ 79002 h 336550"/>
                <a:gd name="connsiteX83" fmla="*/ 30162 w 338138"/>
                <a:gd name="connsiteY83" fmla="*/ 59251 h 336550"/>
                <a:gd name="connsiteX84" fmla="*/ 90348 w 338138"/>
                <a:gd name="connsiteY84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338138" h="336550">
                  <a:moveTo>
                    <a:pt x="239712" y="261938"/>
                  </a:moveTo>
                  <a:cubicBezTo>
                    <a:pt x="220944" y="267177"/>
                    <a:pt x="200836" y="269796"/>
                    <a:pt x="179387" y="269796"/>
                  </a:cubicBezTo>
                  <a:cubicBezTo>
                    <a:pt x="179387" y="269796"/>
                    <a:pt x="179387" y="269796"/>
                    <a:pt x="179387" y="314326"/>
                  </a:cubicBezTo>
                  <a:cubicBezTo>
                    <a:pt x="203517" y="310397"/>
                    <a:pt x="224966" y="290752"/>
                    <a:pt x="239712" y="261938"/>
                  </a:cubicBezTo>
                  <a:close/>
                  <a:moveTo>
                    <a:pt x="100012" y="261938"/>
                  </a:moveTo>
                  <a:cubicBezTo>
                    <a:pt x="114370" y="290752"/>
                    <a:pt x="135255" y="310397"/>
                    <a:pt x="158750" y="314326"/>
                  </a:cubicBezTo>
                  <a:lnTo>
                    <a:pt x="158750" y="269796"/>
                  </a:lnTo>
                  <a:cubicBezTo>
                    <a:pt x="137865" y="269796"/>
                    <a:pt x="118286" y="267177"/>
                    <a:pt x="100012" y="261938"/>
                  </a:cubicBezTo>
                  <a:close/>
                  <a:moveTo>
                    <a:pt x="301625" y="231775"/>
                  </a:moveTo>
                  <a:cubicBezTo>
                    <a:pt x="291087" y="239586"/>
                    <a:pt x="279231" y="247396"/>
                    <a:pt x="264741" y="252603"/>
                  </a:cubicBezTo>
                  <a:cubicBezTo>
                    <a:pt x="258154" y="269526"/>
                    <a:pt x="250250" y="283846"/>
                    <a:pt x="239712" y="296863"/>
                  </a:cubicBezTo>
                  <a:cubicBezTo>
                    <a:pt x="267375" y="281242"/>
                    <a:pt x="288452" y="259112"/>
                    <a:pt x="301625" y="231775"/>
                  </a:cubicBezTo>
                  <a:close/>
                  <a:moveTo>
                    <a:pt x="36512" y="231775"/>
                  </a:moveTo>
                  <a:cubicBezTo>
                    <a:pt x="49685" y="259112"/>
                    <a:pt x="72079" y="281242"/>
                    <a:pt x="98425" y="296863"/>
                  </a:cubicBezTo>
                  <a:cubicBezTo>
                    <a:pt x="87886" y="283846"/>
                    <a:pt x="79983" y="269526"/>
                    <a:pt x="73396" y="252603"/>
                  </a:cubicBezTo>
                  <a:cubicBezTo>
                    <a:pt x="58906" y="247396"/>
                    <a:pt x="47050" y="239586"/>
                    <a:pt x="36512" y="231775"/>
                  </a:cubicBezTo>
                  <a:close/>
                  <a:moveTo>
                    <a:pt x="279747" y="179388"/>
                  </a:moveTo>
                  <a:cubicBezTo>
                    <a:pt x="279747" y="195173"/>
                    <a:pt x="277069" y="210957"/>
                    <a:pt x="273050" y="225426"/>
                  </a:cubicBezTo>
                  <a:cubicBezTo>
                    <a:pt x="295821" y="213588"/>
                    <a:pt x="310555" y="196488"/>
                    <a:pt x="315913" y="179388"/>
                  </a:cubicBezTo>
                  <a:cubicBezTo>
                    <a:pt x="315913" y="179388"/>
                    <a:pt x="315913" y="179388"/>
                    <a:pt x="279747" y="179388"/>
                  </a:cubicBezTo>
                  <a:close/>
                  <a:moveTo>
                    <a:pt x="179387" y="179388"/>
                  </a:moveTo>
                  <a:cubicBezTo>
                    <a:pt x="179387" y="179388"/>
                    <a:pt x="179387" y="179388"/>
                    <a:pt x="179387" y="249238"/>
                  </a:cubicBezTo>
                  <a:cubicBezTo>
                    <a:pt x="204522" y="249238"/>
                    <a:pt x="228335" y="243966"/>
                    <a:pt x="249501" y="236059"/>
                  </a:cubicBezTo>
                  <a:cubicBezTo>
                    <a:pt x="254793" y="218926"/>
                    <a:pt x="257439" y="200475"/>
                    <a:pt x="258762" y="179388"/>
                  </a:cubicBezTo>
                  <a:cubicBezTo>
                    <a:pt x="258762" y="179388"/>
                    <a:pt x="258762" y="179388"/>
                    <a:pt x="179387" y="179388"/>
                  </a:cubicBezTo>
                  <a:close/>
                  <a:moveTo>
                    <a:pt x="273050" y="111125"/>
                  </a:moveTo>
                  <a:cubicBezTo>
                    <a:pt x="277069" y="125594"/>
                    <a:pt x="279747" y="141379"/>
                    <a:pt x="279747" y="157163"/>
                  </a:cubicBezTo>
                  <a:lnTo>
                    <a:pt x="315913" y="157163"/>
                  </a:lnTo>
                  <a:cubicBezTo>
                    <a:pt x="310555" y="140063"/>
                    <a:pt x="295821" y="122963"/>
                    <a:pt x="273050" y="111125"/>
                  </a:cubicBezTo>
                  <a:close/>
                  <a:moveTo>
                    <a:pt x="179387" y="87313"/>
                  </a:moveTo>
                  <a:lnTo>
                    <a:pt x="179387" y="157163"/>
                  </a:lnTo>
                  <a:cubicBezTo>
                    <a:pt x="179387" y="157163"/>
                    <a:pt x="179387" y="157163"/>
                    <a:pt x="258762" y="157163"/>
                  </a:cubicBezTo>
                  <a:cubicBezTo>
                    <a:pt x="257439" y="136076"/>
                    <a:pt x="254793" y="117625"/>
                    <a:pt x="249501" y="100492"/>
                  </a:cubicBezTo>
                  <a:cubicBezTo>
                    <a:pt x="228335" y="92585"/>
                    <a:pt x="204522" y="87313"/>
                    <a:pt x="179387" y="87313"/>
                  </a:cubicBezTo>
                  <a:close/>
                  <a:moveTo>
                    <a:pt x="239712" y="39688"/>
                  </a:moveTo>
                  <a:cubicBezTo>
                    <a:pt x="250250" y="52705"/>
                    <a:pt x="258154" y="67025"/>
                    <a:pt x="264741" y="83948"/>
                  </a:cubicBezTo>
                  <a:cubicBezTo>
                    <a:pt x="279231" y="89155"/>
                    <a:pt x="291087" y="96965"/>
                    <a:pt x="301625" y="104776"/>
                  </a:cubicBezTo>
                  <a:cubicBezTo>
                    <a:pt x="288452" y="77439"/>
                    <a:pt x="267375" y="55309"/>
                    <a:pt x="239712" y="39688"/>
                  </a:cubicBezTo>
                  <a:close/>
                  <a:moveTo>
                    <a:pt x="89694" y="31750"/>
                  </a:moveTo>
                  <a:cubicBezTo>
                    <a:pt x="74350" y="31750"/>
                    <a:pt x="61912" y="44188"/>
                    <a:pt x="61912" y="59532"/>
                  </a:cubicBezTo>
                  <a:cubicBezTo>
                    <a:pt x="61912" y="74876"/>
                    <a:pt x="74350" y="87314"/>
                    <a:pt x="89694" y="87314"/>
                  </a:cubicBezTo>
                  <a:cubicBezTo>
                    <a:pt x="105038" y="87314"/>
                    <a:pt x="117476" y="74876"/>
                    <a:pt x="117476" y="59532"/>
                  </a:cubicBezTo>
                  <a:cubicBezTo>
                    <a:pt x="117476" y="44188"/>
                    <a:pt x="105038" y="31750"/>
                    <a:pt x="89694" y="31750"/>
                  </a:cubicBezTo>
                  <a:close/>
                  <a:moveTo>
                    <a:pt x="179387" y="22225"/>
                  </a:moveTo>
                  <a:lnTo>
                    <a:pt x="179387" y="66755"/>
                  </a:lnTo>
                  <a:cubicBezTo>
                    <a:pt x="200836" y="66755"/>
                    <a:pt x="220944" y="69374"/>
                    <a:pt x="239712" y="74613"/>
                  </a:cubicBezTo>
                  <a:cubicBezTo>
                    <a:pt x="224966" y="45799"/>
                    <a:pt x="203517" y="26154"/>
                    <a:pt x="179387" y="22225"/>
                  </a:cubicBezTo>
                  <a:close/>
                  <a:moveTo>
                    <a:pt x="169069" y="0"/>
                  </a:moveTo>
                  <a:cubicBezTo>
                    <a:pt x="258887" y="0"/>
                    <a:pt x="331534" y="69676"/>
                    <a:pt x="338138" y="157758"/>
                  </a:cubicBezTo>
                  <a:lnTo>
                    <a:pt x="338138" y="178792"/>
                  </a:lnTo>
                  <a:cubicBezTo>
                    <a:pt x="331534" y="266874"/>
                    <a:pt x="258887" y="336550"/>
                    <a:pt x="169069" y="336550"/>
                  </a:cubicBezTo>
                  <a:cubicBezTo>
                    <a:pt x="79251" y="336550"/>
                    <a:pt x="6604" y="266874"/>
                    <a:pt x="0" y="178792"/>
                  </a:cubicBezTo>
                  <a:cubicBezTo>
                    <a:pt x="0" y="178792"/>
                    <a:pt x="0" y="178792"/>
                    <a:pt x="0" y="157758"/>
                  </a:cubicBezTo>
                  <a:cubicBezTo>
                    <a:pt x="2642" y="131465"/>
                    <a:pt x="9246" y="107801"/>
                    <a:pt x="21133" y="86767"/>
                  </a:cubicBezTo>
                  <a:cubicBezTo>
                    <a:pt x="25096" y="95969"/>
                    <a:pt x="30379" y="113060"/>
                    <a:pt x="38305" y="131465"/>
                  </a:cubicBezTo>
                  <a:cubicBezTo>
                    <a:pt x="30379" y="139353"/>
                    <a:pt x="25096" y="148555"/>
                    <a:pt x="22454" y="157758"/>
                  </a:cubicBezTo>
                  <a:cubicBezTo>
                    <a:pt x="22454" y="157758"/>
                    <a:pt x="22454" y="157758"/>
                    <a:pt x="47551" y="157758"/>
                  </a:cubicBezTo>
                  <a:cubicBezTo>
                    <a:pt x="50192" y="164331"/>
                    <a:pt x="52834" y="172219"/>
                    <a:pt x="55476" y="178792"/>
                  </a:cubicBezTo>
                  <a:cubicBezTo>
                    <a:pt x="55476" y="178792"/>
                    <a:pt x="55476" y="178792"/>
                    <a:pt x="22454" y="178792"/>
                  </a:cubicBezTo>
                  <a:cubicBezTo>
                    <a:pt x="27738" y="195883"/>
                    <a:pt x="42267" y="212973"/>
                    <a:pt x="64722" y="224805"/>
                  </a:cubicBezTo>
                  <a:cubicBezTo>
                    <a:pt x="62080" y="212973"/>
                    <a:pt x="59438" y="201141"/>
                    <a:pt x="58117" y="187995"/>
                  </a:cubicBezTo>
                  <a:cubicBezTo>
                    <a:pt x="66042" y="210344"/>
                    <a:pt x="72647" y="226120"/>
                    <a:pt x="73968" y="228749"/>
                  </a:cubicBezTo>
                  <a:cubicBezTo>
                    <a:pt x="73968" y="228749"/>
                    <a:pt x="73968" y="228749"/>
                    <a:pt x="84534" y="257671"/>
                  </a:cubicBezTo>
                  <a:cubicBezTo>
                    <a:pt x="84534" y="257671"/>
                    <a:pt x="84534" y="257671"/>
                    <a:pt x="93780" y="237952"/>
                  </a:cubicBezTo>
                  <a:cubicBezTo>
                    <a:pt x="113593" y="243210"/>
                    <a:pt x="134727" y="248469"/>
                    <a:pt x="158502" y="248469"/>
                  </a:cubicBezTo>
                  <a:cubicBezTo>
                    <a:pt x="158502" y="248469"/>
                    <a:pt x="158502" y="248469"/>
                    <a:pt x="158502" y="178792"/>
                  </a:cubicBezTo>
                  <a:cubicBezTo>
                    <a:pt x="158502" y="178792"/>
                    <a:pt x="158502" y="178792"/>
                    <a:pt x="118877" y="178792"/>
                  </a:cubicBezTo>
                  <a:cubicBezTo>
                    <a:pt x="122839" y="172219"/>
                    <a:pt x="125481" y="164331"/>
                    <a:pt x="128122" y="157758"/>
                  </a:cubicBezTo>
                  <a:cubicBezTo>
                    <a:pt x="128122" y="157758"/>
                    <a:pt x="128122" y="157758"/>
                    <a:pt x="158502" y="157758"/>
                  </a:cubicBezTo>
                  <a:cubicBezTo>
                    <a:pt x="158502" y="157758"/>
                    <a:pt x="158502" y="157758"/>
                    <a:pt x="158502" y="88081"/>
                  </a:cubicBezTo>
                  <a:cubicBezTo>
                    <a:pt x="158502" y="88081"/>
                    <a:pt x="157181" y="88081"/>
                    <a:pt x="157181" y="88081"/>
                  </a:cubicBezTo>
                  <a:cubicBezTo>
                    <a:pt x="157181" y="86767"/>
                    <a:pt x="157181" y="85452"/>
                    <a:pt x="158502" y="85452"/>
                  </a:cubicBezTo>
                  <a:cubicBezTo>
                    <a:pt x="161144" y="77564"/>
                    <a:pt x="162465" y="68362"/>
                    <a:pt x="162465" y="59159"/>
                  </a:cubicBezTo>
                  <a:cubicBezTo>
                    <a:pt x="162465" y="51271"/>
                    <a:pt x="161144" y="43383"/>
                    <a:pt x="158502" y="35495"/>
                  </a:cubicBezTo>
                  <a:cubicBezTo>
                    <a:pt x="158502" y="35495"/>
                    <a:pt x="158502" y="35495"/>
                    <a:pt x="158502" y="22349"/>
                  </a:cubicBezTo>
                  <a:cubicBezTo>
                    <a:pt x="157181" y="22349"/>
                    <a:pt x="154539" y="23664"/>
                    <a:pt x="153219" y="23664"/>
                  </a:cubicBezTo>
                  <a:cubicBezTo>
                    <a:pt x="147935" y="15776"/>
                    <a:pt x="142652" y="9202"/>
                    <a:pt x="136048" y="3944"/>
                  </a:cubicBezTo>
                  <a:cubicBezTo>
                    <a:pt x="146614" y="1315"/>
                    <a:pt x="157181" y="0"/>
                    <a:pt x="169069" y="0"/>
                  </a:cubicBezTo>
                  <a:close/>
                  <a:moveTo>
                    <a:pt x="90348" y="0"/>
                  </a:moveTo>
                  <a:cubicBezTo>
                    <a:pt x="123057" y="0"/>
                    <a:pt x="149225" y="26334"/>
                    <a:pt x="149225" y="59251"/>
                  </a:cubicBezTo>
                  <a:cubicBezTo>
                    <a:pt x="149225" y="67151"/>
                    <a:pt x="147916" y="73735"/>
                    <a:pt x="145300" y="80318"/>
                  </a:cubicBezTo>
                  <a:cubicBezTo>
                    <a:pt x="137449" y="104019"/>
                    <a:pt x="86422" y="223838"/>
                    <a:pt x="86422" y="223838"/>
                  </a:cubicBezTo>
                  <a:cubicBezTo>
                    <a:pt x="86422" y="223838"/>
                    <a:pt x="38012" y="93485"/>
                    <a:pt x="34087" y="79002"/>
                  </a:cubicBezTo>
                  <a:cubicBezTo>
                    <a:pt x="31470" y="72418"/>
                    <a:pt x="30162" y="65835"/>
                    <a:pt x="30162" y="59251"/>
                  </a:cubicBezTo>
                  <a:cubicBezTo>
                    <a:pt x="30162" y="26334"/>
                    <a:pt x="57638" y="0"/>
                    <a:pt x="90348" y="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任意多边形: 形状 36"/>
            <p:cNvSpPr/>
            <p:nvPr/>
          </p:nvSpPr>
          <p:spPr>
            <a:xfrm>
              <a:off x="5056965" y="3620844"/>
              <a:ext cx="705784" cy="646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11" extrusionOk="0">
                  <a:moveTo>
                    <a:pt x="1063" y="11931"/>
                  </a:moveTo>
                  <a:lnTo>
                    <a:pt x="0" y="1158"/>
                  </a:lnTo>
                  <a:lnTo>
                    <a:pt x="10348" y="52"/>
                  </a:lnTo>
                  <a:cubicBezTo>
                    <a:pt x="15451" y="-494"/>
                    <a:pt x="20012" y="3370"/>
                    <a:pt x="20537" y="8681"/>
                  </a:cubicBezTo>
                  <a:lnTo>
                    <a:pt x="21600" y="19453"/>
                  </a:lnTo>
                  <a:lnTo>
                    <a:pt x="11252" y="20560"/>
                  </a:lnTo>
                  <a:cubicBezTo>
                    <a:pt x="6149" y="21106"/>
                    <a:pt x="1588" y="17242"/>
                    <a:pt x="1063" y="11931"/>
                  </a:cubicBezTo>
                  <a:close/>
                </a:path>
              </a:pathLst>
            </a:custGeom>
            <a:solidFill>
              <a:srgbClr val="BEC082">
                <a:alpha val="54000"/>
              </a:srgb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任意多边形: 形状 37"/>
            <p:cNvSpPr/>
            <p:nvPr/>
          </p:nvSpPr>
          <p:spPr>
            <a:xfrm>
              <a:off x="6550876" y="4585937"/>
              <a:ext cx="713582" cy="52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1" extrusionOk="0">
                  <a:moveTo>
                    <a:pt x="4342" y="14903"/>
                  </a:moveTo>
                  <a:lnTo>
                    <a:pt x="0" y="6480"/>
                  </a:lnTo>
                  <a:lnTo>
                    <a:pt x="7069" y="1307"/>
                  </a:lnTo>
                  <a:cubicBezTo>
                    <a:pt x="10556" y="-1244"/>
                    <a:pt x="15117" y="54"/>
                    <a:pt x="17258" y="4209"/>
                  </a:cubicBezTo>
                  <a:lnTo>
                    <a:pt x="21600" y="12631"/>
                  </a:lnTo>
                  <a:lnTo>
                    <a:pt x="14531" y="17805"/>
                  </a:lnTo>
                  <a:cubicBezTo>
                    <a:pt x="11045" y="20356"/>
                    <a:pt x="6483" y="19057"/>
                    <a:pt x="4342" y="14903"/>
                  </a:cubicBezTo>
                  <a:close/>
                </a:path>
              </a:pathLst>
            </a:custGeom>
            <a:solidFill>
              <a:srgbClr val="BEC082">
                <a:alpha val="54000"/>
              </a:srgb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7992877" y="2173397"/>
            <a:ext cx="92333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>
              <a:defRPr sz="2500" b="1">
                <a:solidFill>
                  <a:srgbClr val="404040"/>
                </a:solidFill>
              </a:defRPr>
            </a:lvl1pPr>
          </a:lstStyle>
          <a:p>
            <a:pPr defTabSz="685800"/>
            <a:r>
              <a:rPr lang="zh-CN" alt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少先队员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25268" y="2594199"/>
            <a:ext cx="1790939" cy="646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6660"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单击此处编辑您要的内容。单击此处编辑您要的内容。</a:t>
            </a:r>
            <a:endParaRPr lang="en-US" altLang="zh-CN" sz="14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711022" y="3831038"/>
            <a:ext cx="92333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>
              <a:defRPr sz="2500" b="1">
                <a:solidFill>
                  <a:srgbClr val="404040"/>
                </a:solidFill>
              </a:defRPr>
            </a:lvl1pPr>
          </a:lstStyle>
          <a:p>
            <a:pPr defTabSz="685800"/>
            <a:r>
              <a:rPr lang="zh-CN" alt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少先队员</a:t>
            </a:r>
          </a:p>
        </p:txBody>
      </p:sp>
      <p:sp>
        <p:nvSpPr>
          <p:cNvPr id="16" name="TextBox 13"/>
          <p:cNvSpPr txBox="1"/>
          <p:nvPr/>
        </p:nvSpPr>
        <p:spPr>
          <a:xfrm>
            <a:off x="7843413" y="4251840"/>
            <a:ext cx="1790939" cy="646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6660"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单击此处编辑您要的内容。单击此处编辑您要的内容。</a:t>
            </a:r>
            <a:endParaRPr lang="en-US" altLang="zh-CN" sz="14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188090" y="3318987"/>
            <a:ext cx="92333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>
              <a:defRPr sz="2500" b="1">
                <a:solidFill>
                  <a:srgbClr val="404040"/>
                </a:solidFill>
              </a:defRPr>
            </a:lvl1pPr>
          </a:lstStyle>
          <a:p>
            <a:pPr defTabSz="685800"/>
            <a:r>
              <a:rPr lang="zh-CN" altLang="en-US" sz="1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少先队员</a:t>
            </a:r>
          </a:p>
        </p:txBody>
      </p:sp>
      <p:sp>
        <p:nvSpPr>
          <p:cNvPr id="18" name="TextBox 13"/>
          <p:cNvSpPr txBox="1"/>
          <p:nvPr/>
        </p:nvSpPr>
        <p:spPr>
          <a:xfrm>
            <a:off x="2320481" y="3739789"/>
            <a:ext cx="1790939" cy="646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6660"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单击此处编辑您要的内容。单击此处编辑您要的内容。</a:t>
            </a:r>
            <a:endParaRPr lang="en-US" altLang="zh-CN" sz="140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86" y="1369541"/>
            <a:ext cx="4661776" cy="4557408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877213" y="1961505"/>
            <a:ext cx="4474697" cy="2934991"/>
            <a:chOff x="5515968" y="1228954"/>
            <a:chExt cx="4474697" cy="2934991"/>
          </a:xfrm>
        </p:grpSpPr>
        <p:sp>
          <p:nvSpPr>
            <p:cNvPr id="4" name="文本框 3"/>
            <p:cNvSpPr txBox="1">
              <a:spLocks noChangeArrowheads="1"/>
            </p:cNvSpPr>
            <p:nvPr/>
          </p:nvSpPr>
          <p:spPr bwMode="auto">
            <a:xfrm>
              <a:off x="7196113" y="1228954"/>
              <a:ext cx="111440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7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04</a:t>
              </a:r>
              <a:endParaRPr lang="zh-CN" alt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5" name="文本框 5"/>
            <p:cNvSpPr txBox="1">
              <a:spLocks noChangeArrowheads="1"/>
            </p:cNvSpPr>
            <p:nvPr/>
          </p:nvSpPr>
          <p:spPr bwMode="auto">
            <a:xfrm>
              <a:off x="5848296" y="2448204"/>
              <a:ext cx="381004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di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在此处添加标题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7140703" y="3321976"/>
              <a:ext cx="1225226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6"/>
            <p:cNvSpPr/>
            <p:nvPr/>
          </p:nvSpPr>
          <p:spPr>
            <a:xfrm>
              <a:off x="5515968" y="3425601"/>
              <a:ext cx="4474697" cy="7383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size.Please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 read the instructions and more work at the end of the manual template.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25156" y="417689"/>
            <a:ext cx="1941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在此添加表题</a:t>
            </a:r>
          </a:p>
        </p:txBody>
      </p:sp>
      <p:sp>
        <p:nvSpPr>
          <p:cNvPr id="4" name="弧形 3"/>
          <p:cNvSpPr/>
          <p:nvPr/>
        </p:nvSpPr>
        <p:spPr>
          <a:xfrm rot="10800000">
            <a:off x="1855677" y="2513872"/>
            <a:ext cx="3227832" cy="3227832"/>
          </a:xfrm>
          <a:prstGeom prst="arc">
            <a:avLst>
              <a:gd name="adj1" fmla="val 5360679"/>
              <a:gd name="adj2" fmla="val 16249888"/>
            </a:avLst>
          </a:prstGeom>
          <a:ln w="12700">
            <a:solidFill>
              <a:srgbClr val="93B3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solidFill>
                <a:srgbClr val="18171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199736" y="2379932"/>
            <a:ext cx="8178893" cy="3495712"/>
            <a:chOff x="2157429" y="1681144"/>
            <a:chExt cx="8178893" cy="3495712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4970733" y="2969107"/>
              <a:ext cx="1787334" cy="0"/>
            </a:xfrm>
            <a:prstGeom prst="line">
              <a:avLst/>
            </a:prstGeom>
            <a:ln w="12700">
              <a:solidFill>
                <a:srgbClr val="9162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4970733" y="3938942"/>
              <a:ext cx="1787334" cy="0"/>
            </a:xfrm>
            <a:prstGeom prst="line">
              <a:avLst/>
            </a:prstGeom>
            <a:ln w="12700">
              <a:solidFill>
                <a:srgbClr val="9162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4454858" y="4761331"/>
              <a:ext cx="1711897" cy="0"/>
            </a:xfrm>
            <a:prstGeom prst="line">
              <a:avLst/>
            </a:prstGeom>
            <a:ln w="12700">
              <a:solidFill>
                <a:srgbClr val="9162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4454858" y="2109571"/>
              <a:ext cx="1711897" cy="0"/>
            </a:xfrm>
            <a:prstGeom prst="line">
              <a:avLst/>
            </a:prstGeom>
            <a:ln w="12700">
              <a:solidFill>
                <a:srgbClr val="9162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/>
            <p:cNvSpPr/>
            <p:nvPr/>
          </p:nvSpPr>
          <p:spPr>
            <a:xfrm rot="10800000">
              <a:off x="4271974" y="4637887"/>
              <a:ext cx="224028" cy="224028"/>
            </a:xfrm>
            <a:prstGeom prst="ellipse">
              <a:avLst/>
            </a:prstGeom>
            <a:solidFill>
              <a:srgbClr val="878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18171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 rot="10800000">
              <a:off x="4271976" y="2020417"/>
              <a:ext cx="224028" cy="224028"/>
            </a:xfrm>
            <a:prstGeom prst="ellipse">
              <a:avLst/>
            </a:prstGeom>
            <a:solidFill>
              <a:srgbClr val="878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18171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 rot="10800000">
              <a:off x="4859481" y="2831376"/>
              <a:ext cx="224028" cy="224028"/>
            </a:xfrm>
            <a:prstGeom prst="ellipse">
              <a:avLst/>
            </a:prstGeom>
            <a:solidFill>
              <a:srgbClr val="878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18171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rot="10800000">
              <a:off x="4859481" y="3809212"/>
              <a:ext cx="224028" cy="224028"/>
            </a:xfrm>
            <a:prstGeom prst="ellipse">
              <a:avLst/>
            </a:prstGeom>
            <a:solidFill>
              <a:srgbClr val="8787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18171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6756231" y="2670371"/>
              <a:ext cx="589476" cy="585216"/>
            </a:xfrm>
            <a:prstGeom prst="ellipse">
              <a:avLst/>
            </a:prstGeom>
            <a:noFill/>
            <a:ln w="38100">
              <a:solidFill>
                <a:srgbClr val="BEC0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18171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65"/>
            <p:cNvSpPr>
              <a:spLocks noChangeArrowheads="1"/>
            </p:cNvSpPr>
            <p:nvPr/>
          </p:nvSpPr>
          <p:spPr bwMode="auto">
            <a:xfrm>
              <a:off x="6898534" y="2811830"/>
              <a:ext cx="304859" cy="302297"/>
            </a:xfrm>
            <a:custGeom>
              <a:avLst/>
              <a:gdLst>
                <a:gd name="T0" fmla="*/ 172604 w 417"/>
                <a:gd name="T1" fmla="*/ 91192 h 417"/>
                <a:gd name="T2" fmla="*/ 172604 w 417"/>
                <a:gd name="T3" fmla="*/ 91192 h 417"/>
                <a:gd name="T4" fmla="*/ 188460 w 417"/>
                <a:gd name="T5" fmla="*/ 63340 h 417"/>
                <a:gd name="T6" fmla="*/ 184836 w 417"/>
                <a:gd name="T7" fmla="*/ 47617 h 417"/>
                <a:gd name="T8" fmla="*/ 152671 w 417"/>
                <a:gd name="T9" fmla="*/ 35488 h 417"/>
                <a:gd name="T10" fmla="*/ 144516 w 417"/>
                <a:gd name="T11" fmla="*/ 7637 h 417"/>
                <a:gd name="T12" fmla="*/ 124583 w 417"/>
                <a:gd name="T13" fmla="*/ 0 h 417"/>
                <a:gd name="T14" fmla="*/ 96495 w 417"/>
                <a:gd name="T15" fmla="*/ 15723 h 417"/>
                <a:gd name="T16" fmla="*/ 68407 w 417"/>
                <a:gd name="T17" fmla="*/ 0 h 417"/>
                <a:gd name="T18" fmla="*/ 48474 w 417"/>
                <a:gd name="T19" fmla="*/ 7637 h 417"/>
                <a:gd name="T20" fmla="*/ 40320 w 417"/>
                <a:gd name="T21" fmla="*/ 35488 h 417"/>
                <a:gd name="T22" fmla="*/ 8155 w 417"/>
                <a:gd name="T23" fmla="*/ 47617 h 417"/>
                <a:gd name="T24" fmla="*/ 0 w 417"/>
                <a:gd name="T25" fmla="*/ 63340 h 417"/>
                <a:gd name="T26" fmla="*/ 19933 w 417"/>
                <a:gd name="T27" fmla="*/ 91192 h 417"/>
                <a:gd name="T28" fmla="*/ 0 w 417"/>
                <a:gd name="T29" fmla="*/ 123536 h 417"/>
                <a:gd name="T30" fmla="*/ 8155 w 417"/>
                <a:gd name="T31" fmla="*/ 139258 h 417"/>
                <a:gd name="T32" fmla="*/ 40320 w 417"/>
                <a:gd name="T33" fmla="*/ 147344 h 417"/>
                <a:gd name="T34" fmla="*/ 48474 w 417"/>
                <a:gd name="T35" fmla="*/ 178790 h 417"/>
                <a:gd name="T36" fmla="*/ 68407 w 417"/>
                <a:gd name="T37" fmla="*/ 186876 h 417"/>
                <a:gd name="T38" fmla="*/ 96495 w 417"/>
                <a:gd name="T39" fmla="*/ 167110 h 417"/>
                <a:gd name="T40" fmla="*/ 124583 w 417"/>
                <a:gd name="T41" fmla="*/ 186876 h 417"/>
                <a:gd name="T42" fmla="*/ 144516 w 417"/>
                <a:gd name="T43" fmla="*/ 178790 h 417"/>
                <a:gd name="T44" fmla="*/ 152671 w 417"/>
                <a:gd name="T45" fmla="*/ 147344 h 417"/>
                <a:gd name="T46" fmla="*/ 184836 w 417"/>
                <a:gd name="T47" fmla="*/ 139258 h 417"/>
                <a:gd name="T48" fmla="*/ 188460 w 417"/>
                <a:gd name="T49" fmla="*/ 119043 h 417"/>
                <a:gd name="T50" fmla="*/ 172604 w 417"/>
                <a:gd name="T51" fmla="*/ 91192 h 417"/>
                <a:gd name="T52" fmla="*/ 96495 w 417"/>
                <a:gd name="T53" fmla="*/ 131172 h 417"/>
                <a:gd name="T54" fmla="*/ 96495 w 417"/>
                <a:gd name="T55" fmla="*/ 131172 h 417"/>
                <a:gd name="T56" fmla="*/ 56629 w 417"/>
                <a:gd name="T57" fmla="*/ 91192 h 417"/>
                <a:gd name="T58" fmla="*/ 96495 w 417"/>
                <a:gd name="T59" fmla="*/ 51660 h 417"/>
                <a:gd name="T60" fmla="*/ 136362 w 417"/>
                <a:gd name="T61" fmla="*/ 91192 h 417"/>
                <a:gd name="T62" fmla="*/ 96495 w 417"/>
                <a:gd name="T63" fmla="*/ 131172 h 4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17" h="417">
                  <a:moveTo>
                    <a:pt x="381" y="203"/>
                  </a:moveTo>
                  <a:lnTo>
                    <a:pt x="381" y="203"/>
                  </a:lnTo>
                  <a:cubicBezTo>
                    <a:pt x="381" y="177"/>
                    <a:pt x="399" y="159"/>
                    <a:pt x="416" y="141"/>
                  </a:cubicBezTo>
                  <a:cubicBezTo>
                    <a:pt x="416" y="132"/>
                    <a:pt x="408" y="115"/>
                    <a:pt x="408" y="106"/>
                  </a:cubicBezTo>
                  <a:cubicBezTo>
                    <a:pt x="372" y="115"/>
                    <a:pt x="354" y="97"/>
                    <a:pt x="337" y="79"/>
                  </a:cubicBezTo>
                  <a:cubicBezTo>
                    <a:pt x="319" y="62"/>
                    <a:pt x="310" y="44"/>
                    <a:pt x="319" y="17"/>
                  </a:cubicBezTo>
                  <a:cubicBezTo>
                    <a:pt x="310" y="9"/>
                    <a:pt x="293" y="0"/>
                    <a:pt x="275" y="0"/>
                  </a:cubicBezTo>
                  <a:cubicBezTo>
                    <a:pt x="266" y="17"/>
                    <a:pt x="240" y="35"/>
                    <a:pt x="213" y="35"/>
                  </a:cubicBezTo>
                  <a:cubicBezTo>
                    <a:pt x="187" y="35"/>
                    <a:pt x="160" y="17"/>
                    <a:pt x="151" y="0"/>
                  </a:cubicBezTo>
                  <a:cubicBezTo>
                    <a:pt x="133" y="0"/>
                    <a:pt x="116" y="9"/>
                    <a:pt x="107" y="17"/>
                  </a:cubicBezTo>
                  <a:cubicBezTo>
                    <a:pt x="116" y="44"/>
                    <a:pt x="107" y="62"/>
                    <a:pt x="89" y="79"/>
                  </a:cubicBezTo>
                  <a:cubicBezTo>
                    <a:pt x="72" y="97"/>
                    <a:pt x="44" y="115"/>
                    <a:pt x="18" y="106"/>
                  </a:cubicBezTo>
                  <a:cubicBezTo>
                    <a:pt x="18" y="115"/>
                    <a:pt x="9" y="132"/>
                    <a:pt x="0" y="141"/>
                  </a:cubicBezTo>
                  <a:cubicBezTo>
                    <a:pt x="27" y="159"/>
                    <a:pt x="44" y="177"/>
                    <a:pt x="44" y="203"/>
                  </a:cubicBezTo>
                  <a:cubicBezTo>
                    <a:pt x="44" y="230"/>
                    <a:pt x="27" y="256"/>
                    <a:pt x="0" y="275"/>
                  </a:cubicBezTo>
                  <a:cubicBezTo>
                    <a:pt x="9" y="283"/>
                    <a:pt x="18" y="301"/>
                    <a:pt x="18" y="310"/>
                  </a:cubicBezTo>
                  <a:cubicBezTo>
                    <a:pt x="44" y="310"/>
                    <a:pt x="72" y="310"/>
                    <a:pt x="89" y="328"/>
                  </a:cubicBezTo>
                  <a:cubicBezTo>
                    <a:pt x="107" y="345"/>
                    <a:pt x="116" y="372"/>
                    <a:pt x="107" y="398"/>
                  </a:cubicBezTo>
                  <a:cubicBezTo>
                    <a:pt x="116" y="407"/>
                    <a:pt x="133" y="407"/>
                    <a:pt x="151" y="416"/>
                  </a:cubicBezTo>
                  <a:cubicBezTo>
                    <a:pt x="160" y="389"/>
                    <a:pt x="187" y="372"/>
                    <a:pt x="213" y="372"/>
                  </a:cubicBezTo>
                  <a:cubicBezTo>
                    <a:pt x="240" y="372"/>
                    <a:pt x="266" y="389"/>
                    <a:pt x="275" y="416"/>
                  </a:cubicBezTo>
                  <a:cubicBezTo>
                    <a:pt x="293" y="407"/>
                    <a:pt x="310" y="407"/>
                    <a:pt x="319" y="398"/>
                  </a:cubicBezTo>
                  <a:cubicBezTo>
                    <a:pt x="310" y="372"/>
                    <a:pt x="319" y="345"/>
                    <a:pt x="337" y="328"/>
                  </a:cubicBezTo>
                  <a:cubicBezTo>
                    <a:pt x="354" y="310"/>
                    <a:pt x="372" y="301"/>
                    <a:pt x="408" y="310"/>
                  </a:cubicBezTo>
                  <a:cubicBezTo>
                    <a:pt x="408" y="292"/>
                    <a:pt x="416" y="283"/>
                    <a:pt x="416" y="265"/>
                  </a:cubicBezTo>
                  <a:cubicBezTo>
                    <a:pt x="399" y="256"/>
                    <a:pt x="381" y="230"/>
                    <a:pt x="381" y="203"/>
                  </a:cubicBezTo>
                  <a:close/>
                  <a:moveTo>
                    <a:pt x="213" y="292"/>
                  </a:moveTo>
                  <a:lnTo>
                    <a:pt x="213" y="292"/>
                  </a:lnTo>
                  <a:cubicBezTo>
                    <a:pt x="160" y="292"/>
                    <a:pt x="125" y="256"/>
                    <a:pt x="125" y="203"/>
                  </a:cubicBezTo>
                  <a:cubicBezTo>
                    <a:pt x="125" y="159"/>
                    <a:pt x="160" y="115"/>
                    <a:pt x="213" y="115"/>
                  </a:cubicBezTo>
                  <a:cubicBezTo>
                    <a:pt x="266" y="115"/>
                    <a:pt x="301" y="159"/>
                    <a:pt x="301" y="203"/>
                  </a:cubicBezTo>
                  <a:cubicBezTo>
                    <a:pt x="301" y="256"/>
                    <a:pt x="266" y="292"/>
                    <a:pt x="213" y="292"/>
                  </a:cubicBezTo>
                  <a:close/>
                </a:path>
              </a:pathLst>
            </a:custGeom>
            <a:solidFill>
              <a:srgbClr val="BEC082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rgbClr val="181713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6758067" y="3640207"/>
              <a:ext cx="589476" cy="585216"/>
            </a:xfrm>
            <a:prstGeom prst="ellipse">
              <a:avLst/>
            </a:prstGeom>
            <a:noFill/>
            <a:ln w="38100">
              <a:solidFill>
                <a:srgbClr val="93B3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18171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70"/>
            <p:cNvSpPr>
              <a:spLocks noChangeArrowheads="1"/>
            </p:cNvSpPr>
            <p:nvPr/>
          </p:nvSpPr>
          <p:spPr bwMode="auto">
            <a:xfrm>
              <a:off x="6870354" y="3780563"/>
              <a:ext cx="361218" cy="322792"/>
            </a:xfrm>
            <a:custGeom>
              <a:avLst/>
              <a:gdLst>
                <a:gd name="T0" fmla="*/ 63953 w 497"/>
                <a:gd name="T1" fmla="*/ 123611 h 445"/>
                <a:gd name="T2" fmla="*/ 63953 w 497"/>
                <a:gd name="T3" fmla="*/ 123611 h 445"/>
                <a:gd name="T4" fmla="*/ 63953 w 497"/>
                <a:gd name="T5" fmla="*/ 56187 h 445"/>
                <a:gd name="T6" fmla="*/ 23870 w 497"/>
                <a:gd name="T7" fmla="*/ 56187 h 445"/>
                <a:gd name="T8" fmla="*/ 0 w 497"/>
                <a:gd name="T9" fmla="*/ 80010 h 445"/>
                <a:gd name="T10" fmla="*/ 0 w 497"/>
                <a:gd name="T11" fmla="*/ 143389 h 445"/>
                <a:gd name="T12" fmla="*/ 23870 w 497"/>
                <a:gd name="T13" fmla="*/ 167661 h 445"/>
                <a:gd name="T14" fmla="*/ 31977 w 497"/>
                <a:gd name="T15" fmla="*/ 167661 h 445"/>
                <a:gd name="T16" fmla="*/ 31977 w 497"/>
                <a:gd name="T17" fmla="*/ 199576 h 445"/>
                <a:gd name="T18" fmla="*/ 68007 w 497"/>
                <a:gd name="T19" fmla="*/ 167661 h 445"/>
                <a:gd name="T20" fmla="*/ 123403 w 497"/>
                <a:gd name="T21" fmla="*/ 167661 h 445"/>
                <a:gd name="T22" fmla="*/ 143670 w 497"/>
                <a:gd name="T23" fmla="*/ 143389 h 445"/>
                <a:gd name="T24" fmla="*/ 143670 w 497"/>
                <a:gd name="T25" fmla="*/ 123611 h 445"/>
                <a:gd name="T26" fmla="*/ 143670 w 497"/>
                <a:gd name="T27" fmla="*/ 123611 h 445"/>
                <a:gd name="T28" fmla="*/ 63953 w 497"/>
                <a:gd name="T29" fmla="*/ 123611 h 445"/>
                <a:gd name="T30" fmla="*/ 199517 w 497"/>
                <a:gd name="T31" fmla="*/ 0 h 445"/>
                <a:gd name="T32" fmla="*/ 199517 w 497"/>
                <a:gd name="T33" fmla="*/ 0 h 445"/>
                <a:gd name="T34" fmla="*/ 99533 w 497"/>
                <a:gd name="T35" fmla="*/ 0 h 445"/>
                <a:gd name="T36" fmla="*/ 79717 w 497"/>
                <a:gd name="T37" fmla="*/ 24273 h 445"/>
                <a:gd name="T38" fmla="*/ 79717 w 497"/>
                <a:gd name="T39" fmla="*/ 111475 h 445"/>
                <a:gd name="T40" fmla="*/ 155830 w 497"/>
                <a:gd name="T41" fmla="*/ 111475 h 445"/>
                <a:gd name="T42" fmla="*/ 191410 w 497"/>
                <a:gd name="T43" fmla="*/ 143389 h 445"/>
                <a:gd name="T44" fmla="*/ 191410 w 497"/>
                <a:gd name="T45" fmla="*/ 111475 h 445"/>
                <a:gd name="T46" fmla="*/ 199517 w 497"/>
                <a:gd name="T47" fmla="*/ 111475 h 445"/>
                <a:gd name="T48" fmla="*/ 223387 w 497"/>
                <a:gd name="T49" fmla="*/ 87651 h 445"/>
                <a:gd name="T50" fmla="*/ 223387 w 497"/>
                <a:gd name="T51" fmla="*/ 24273 h 445"/>
                <a:gd name="T52" fmla="*/ 199517 w 497"/>
                <a:gd name="T53" fmla="*/ 0 h 4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7" h="445">
                  <a:moveTo>
                    <a:pt x="142" y="275"/>
                  </a:moveTo>
                  <a:lnTo>
                    <a:pt x="142" y="275"/>
                  </a:lnTo>
                  <a:cubicBezTo>
                    <a:pt x="142" y="125"/>
                    <a:pt x="142" y="125"/>
                    <a:pt x="142" y="125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18" y="125"/>
                    <a:pt x="0" y="151"/>
                    <a:pt x="0" y="178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0" y="354"/>
                    <a:pt x="18" y="373"/>
                    <a:pt x="53" y="373"/>
                  </a:cubicBezTo>
                  <a:cubicBezTo>
                    <a:pt x="71" y="373"/>
                    <a:pt x="71" y="373"/>
                    <a:pt x="71" y="373"/>
                  </a:cubicBezTo>
                  <a:cubicBezTo>
                    <a:pt x="71" y="444"/>
                    <a:pt x="71" y="444"/>
                    <a:pt x="71" y="444"/>
                  </a:cubicBezTo>
                  <a:cubicBezTo>
                    <a:pt x="151" y="373"/>
                    <a:pt x="151" y="373"/>
                    <a:pt x="151" y="373"/>
                  </a:cubicBezTo>
                  <a:cubicBezTo>
                    <a:pt x="274" y="373"/>
                    <a:pt x="274" y="373"/>
                    <a:pt x="274" y="373"/>
                  </a:cubicBezTo>
                  <a:cubicBezTo>
                    <a:pt x="302" y="373"/>
                    <a:pt x="319" y="354"/>
                    <a:pt x="319" y="319"/>
                  </a:cubicBezTo>
                  <a:cubicBezTo>
                    <a:pt x="319" y="275"/>
                    <a:pt x="319" y="275"/>
                    <a:pt x="319" y="275"/>
                  </a:cubicBezTo>
                  <a:lnTo>
                    <a:pt x="142" y="275"/>
                  </a:lnTo>
                  <a:close/>
                  <a:moveTo>
                    <a:pt x="443" y="0"/>
                  </a:moveTo>
                  <a:lnTo>
                    <a:pt x="443" y="0"/>
                  </a:lnTo>
                  <a:cubicBezTo>
                    <a:pt x="221" y="0"/>
                    <a:pt x="221" y="0"/>
                    <a:pt x="221" y="0"/>
                  </a:cubicBezTo>
                  <a:cubicBezTo>
                    <a:pt x="195" y="0"/>
                    <a:pt x="177" y="27"/>
                    <a:pt x="177" y="54"/>
                  </a:cubicBezTo>
                  <a:cubicBezTo>
                    <a:pt x="177" y="248"/>
                    <a:pt x="177" y="248"/>
                    <a:pt x="177" y="248"/>
                  </a:cubicBezTo>
                  <a:cubicBezTo>
                    <a:pt x="346" y="248"/>
                    <a:pt x="346" y="248"/>
                    <a:pt x="346" y="248"/>
                  </a:cubicBezTo>
                  <a:cubicBezTo>
                    <a:pt x="425" y="319"/>
                    <a:pt x="425" y="319"/>
                    <a:pt x="425" y="319"/>
                  </a:cubicBezTo>
                  <a:cubicBezTo>
                    <a:pt x="425" y="248"/>
                    <a:pt x="425" y="248"/>
                    <a:pt x="425" y="248"/>
                  </a:cubicBezTo>
                  <a:cubicBezTo>
                    <a:pt x="443" y="248"/>
                    <a:pt x="443" y="248"/>
                    <a:pt x="443" y="248"/>
                  </a:cubicBezTo>
                  <a:cubicBezTo>
                    <a:pt x="470" y="248"/>
                    <a:pt x="496" y="231"/>
                    <a:pt x="496" y="195"/>
                  </a:cubicBezTo>
                  <a:cubicBezTo>
                    <a:pt x="496" y="54"/>
                    <a:pt x="496" y="54"/>
                    <a:pt x="496" y="54"/>
                  </a:cubicBezTo>
                  <a:cubicBezTo>
                    <a:pt x="496" y="27"/>
                    <a:pt x="470" y="0"/>
                    <a:pt x="443" y="0"/>
                  </a:cubicBezTo>
                  <a:close/>
                </a:path>
              </a:pathLst>
            </a:custGeom>
            <a:solidFill>
              <a:srgbClr val="93B3AD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rgbClr val="181713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6168591" y="4511902"/>
              <a:ext cx="589476" cy="585216"/>
            </a:xfrm>
            <a:prstGeom prst="ellipse">
              <a:avLst/>
            </a:prstGeom>
            <a:noFill/>
            <a:ln w="38100">
              <a:solidFill>
                <a:srgbClr val="BEC0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18171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97"/>
            <p:cNvSpPr>
              <a:spLocks noChangeArrowheads="1"/>
            </p:cNvSpPr>
            <p:nvPr/>
          </p:nvSpPr>
          <p:spPr bwMode="auto">
            <a:xfrm>
              <a:off x="6287759" y="4649317"/>
              <a:ext cx="361218" cy="309983"/>
            </a:xfrm>
            <a:custGeom>
              <a:avLst/>
              <a:gdLst>
                <a:gd name="T0" fmla="*/ 103587 w 497"/>
                <a:gd name="T1" fmla="*/ 104160 h 426"/>
                <a:gd name="T2" fmla="*/ 103587 w 497"/>
                <a:gd name="T3" fmla="*/ 104160 h 426"/>
                <a:gd name="T4" fmla="*/ 123403 w 497"/>
                <a:gd name="T5" fmla="*/ 104160 h 426"/>
                <a:gd name="T6" fmla="*/ 123403 w 497"/>
                <a:gd name="T7" fmla="*/ 124000 h 426"/>
                <a:gd name="T8" fmla="*/ 223387 w 497"/>
                <a:gd name="T9" fmla="*/ 124000 h 426"/>
                <a:gd name="T10" fmla="*/ 219333 w 497"/>
                <a:gd name="T11" fmla="*/ 59971 h 426"/>
                <a:gd name="T12" fmla="*/ 199517 w 497"/>
                <a:gd name="T13" fmla="*/ 36073 h 426"/>
                <a:gd name="T14" fmla="*/ 163487 w 497"/>
                <a:gd name="T15" fmla="*/ 36073 h 426"/>
                <a:gd name="T16" fmla="*/ 151777 w 497"/>
                <a:gd name="T17" fmla="*/ 12175 h 426"/>
                <a:gd name="T18" fmla="*/ 135113 w 497"/>
                <a:gd name="T19" fmla="*/ 0 h 426"/>
                <a:gd name="T20" fmla="*/ 87373 w 497"/>
                <a:gd name="T21" fmla="*/ 0 h 426"/>
                <a:gd name="T22" fmla="*/ 75663 w 497"/>
                <a:gd name="T23" fmla="*/ 12175 h 426"/>
                <a:gd name="T24" fmla="*/ 59900 w 497"/>
                <a:gd name="T25" fmla="*/ 36073 h 426"/>
                <a:gd name="T26" fmla="*/ 23870 w 497"/>
                <a:gd name="T27" fmla="*/ 36073 h 426"/>
                <a:gd name="T28" fmla="*/ 4053 w 497"/>
                <a:gd name="T29" fmla="*/ 59971 h 426"/>
                <a:gd name="T30" fmla="*/ 0 w 497"/>
                <a:gd name="T31" fmla="*/ 124000 h 426"/>
                <a:gd name="T32" fmla="*/ 103587 w 497"/>
                <a:gd name="T33" fmla="*/ 124000 h 426"/>
                <a:gd name="T34" fmla="*/ 103587 w 497"/>
                <a:gd name="T35" fmla="*/ 104160 h 426"/>
                <a:gd name="T36" fmla="*/ 83770 w 497"/>
                <a:gd name="T37" fmla="*/ 23898 h 426"/>
                <a:gd name="T38" fmla="*/ 83770 w 497"/>
                <a:gd name="T39" fmla="*/ 23898 h 426"/>
                <a:gd name="T40" fmla="*/ 95480 w 497"/>
                <a:gd name="T41" fmla="*/ 16233 h 426"/>
                <a:gd name="T42" fmla="*/ 127907 w 497"/>
                <a:gd name="T43" fmla="*/ 16233 h 426"/>
                <a:gd name="T44" fmla="*/ 139166 w 497"/>
                <a:gd name="T45" fmla="*/ 23898 h 426"/>
                <a:gd name="T46" fmla="*/ 143670 w 497"/>
                <a:gd name="T47" fmla="*/ 36073 h 426"/>
                <a:gd name="T48" fmla="*/ 79717 w 497"/>
                <a:gd name="T49" fmla="*/ 36073 h 426"/>
                <a:gd name="T50" fmla="*/ 83770 w 497"/>
                <a:gd name="T51" fmla="*/ 23898 h 426"/>
                <a:gd name="T52" fmla="*/ 123403 w 497"/>
                <a:gd name="T53" fmla="*/ 160073 h 426"/>
                <a:gd name="T54" fmla="*/ 123403 w 497"/>
                <a:gd name="T55" fmla="*/ 160073 h 426"/>
                <a:gd name="T56" fmla="*/ 103587 w 497"/>
                <a:gd name="T57" fmla="*/ 160073 h 426"/>
                <a:gd name="T58" fmla="*/ 103587 w 497"/>
                <a:gd name="T59" fmla="*/ 136175 h 426"/>
                <a:gd name="T60" fmla="*/ 4053 w 497"/>
                <a:gd name="T61" fmla="*/ 136175 h 426"/>
                <a:gd name="T62" fmla="*/ 7656 w 497"/>
                <a:gd name="T63" fmla="*/ 171797 h 426"/>
                <a:gd name="T64" fmla="*/ 27923 w 497"/>
                <a:gd name="T65" fmla="*/ 191637 h 426"/>
                <a:gd name="T66" fmla="*/ 195463 w 497"/>
                <a:gd name="T67" fmla="*/ 191637 h 426"/>
                <a:gd name="T68" fmla="*/ 215280 w 497"/>
                <a:gd name="T69" fmla="*/ 171797 h 426"/>
                <a:gd name="T70" fmla="*/ 219333 w 497"/>
                <a:gd name="T71" fmla="*/ 136175 h 426"/>
                <a:gd name="T72" fmla="*/ 123403 w 497"/>
                <a:gd name="T73" fmla="*/ 136175 h 426"/>
                <a:gd name="T74" fmla="*/ 123403 w 497"/>
                <a:gd name="T75" fmla="*/ 160073 h 4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7" h="426">
                  <a:moveTo>
                    <a:pt x="230" y="231"/>
                  </a:moveTo>
                  <a:lnTo>
                    <a:pt x="230" y="231"/>
                  </a:lnTo>
                  <a:cubicBezTo>
                    <a:pt x="274" y="231"/>
                    <a:pt x="274" y="231"/>
                    <a:pt x="274" y="231"/>
                  </a:cubicBezTo>
                  <a:cubicBezTo>
                    <a:pt x="274" y="275"/>
                    <a:pt x="274" y="275"/>
                    <a:pt x="274" y="275"/>
                  </a:cubicBezTo>
                  <a:cubicBezTo>
                    <a:pt x="496" y="275"/>
                    <a:pt x="496" y="275"/>
                    <a:pt x="496" y="275"/>
                  </a:cubicBezTo>
                  <a:cubicBezTo>
                    <a:pt x="496" y="275"/>
                    <a:pt x="496" y="168"/>
                    <a:pt x="487" y="133"/>
                  </a:cubicBezTo>
                  <a:cubicBezTo>
                    <a:pt x="487" y="97"/>
                    <a:pt x="478" y="80"/>
                    <a:pt x="443" y="80"/>
                  </a:cubicBezTo>
                  <a:cubicBezTo>
                    <a:pt x="363" y="80"/>
                    <a:pt x="363" y="80"/>
                    <a:pt x="363" y="80"/>
                  </a:cubicBezTo>
                  <a:cubicBezTo>
                    <a:pt x="345" y="53"/>
                    <a:pt x="337" y="27"/>
                    <a:pt x="337" y="27"/>
                  </a:cubicBezTo>
                  <a:cubicBezTo>
                    <a:pt x="328" y="9"/>
                    <a:pt x="319" y="0"/>
                    <a:pt x="300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77" y="0"/>
                    <a:pt x="168" y="9"/>
                    <a:pt x="168" y="27"/>
                  </a:cubicBezTo>
                  <a:cubicBezTo>
                    <a:pt x="159" y="27"/>
                    <a:pt x="150" y="53"/>
                    <a:pt x="133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17" y="80"/>
                    <a:pt x="9" y="97"/>
                    <a:pt x="9" y="133"/>
                  </a:cubicBezTo>
                  <a:cubicBezTo>
                    <a:pt x="0" y="168"/>
                    <a:pt x="0" y="275"/>
                    <a:pt x="0" y="275"/>
                  </a:cubicBezTo>
                  <a:cubicBezTo>
                    <a:pt x="230" y="275"/>
                    <a:pt x="230" y="275"/>
                    <a:pt x="230" y="275"/>
                  </a:cubicBezTo>
                  <a:lnTo>
                    <a:pt x="230" y="231"/>
                  </a:lnTo>
                  <a:close/>
                  <a:moveTo>
                    <a:pt x="186" y="53"/>
                  </a:moveTo>
                  <a:lnTo>
                    <a:pt x="186" y="53"/>
                  </a:lnTo>
                  <a:cubicBezTo>
                    <a:pt x="194" y="44"/>
                    <a:pt x="194" y="36"/>
                    <a:pt x="212" y="36"/>
                  </a:cubicBezTo>
                  <a:cubicBezTo>
                    <a:pt x="284" y="36"/>
                    <a:pt x="284" y="36"/>
                    <a:pt x="284" y="36"/>
                  </a:cubicBezTo>
                  <a:cubicBezTo>
                    <a:pt x="300" y="36"/>
                    <a:pt x="300" y="44"/>
                    <a:pt x="309" y="53"/>
                  </a:cubicBezTo>
                  <a:cubicBezTo>
                    <a:pt x="309" y="53"/>
                    <a:pt x="319" y="71"/>
                    <a:pt x="319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86" y="71"/>
                    <a:pt x="186" y="53"/>
                    <a:pt x="186" y="53"/>
                  </a:cubicBezTo>
                  <a:close/>
                  <a:moveTo>
                    <a:pt x="274" y="355"/>
                  </a:moveTo>
                  <a:lnTo>
                    <a:pt x="274" y="355"/>
                  </a:lnTo>
                  <a:cubicBezTo>
                    <a:pt x="230" y="355"/>
                    <a:pt x="230" y="355"/>
                    <a:pt x="230" y="355"/>
                  </a:cubicBezTo>
                  <a:cubicBezTo>
                    <a:pt x="230" y="302"/>
                    <a:pt x="230" y="302"/>
                    <a:pt x="230" y="302"/>
                  </a:cubicBezTo>
                  <a:cubicBezTo>
                    <a:pt x="9" y="302"/>
                    <a:pt x="9" y="302"/>
                    <a:pt x="9" y="302"/>
                  </a:cubicBezTo>
                  <a:cubicBezTo>
                    <a:pt x="9" y="302"/>
                    <a:pt x="17" y="346"/>
                    <a:pt x="17" y="381"/>
                  </a:cubicBezTo>
                  <a:cubicBezTo>
                    <a:pt x="17" y="399"/>
                    <a:pt x="26" y="425"/>
                    <a:pt x="62" y="425"/>
                  </a:cubicBezTo>
                  <a:cubicBezTo>
                    <a:pt x="434" y="425"/>
                    <a:pt x="434" y="425"/>
                    <a:pt x="434" y="425"/>
                  </a:cubicBezTo>
                  <a:cubicBezTo>
                    <a:pt x="469" y="425"/>
                    <a:pt x="478" y="399"/>
                    <a:pt x="478" y="381"/>
                  </a:cubicBezTo>
                  <a:cubicBezTo>
                    <a:pt x="478" y="346"/>
                    <a:pt x="487" y="302"/>
                    <a:pt x="487" y="302"/>
                  </a:cubicBezTo>
                  <a:cubicBezTo>
                    <a:pt x="274" y="302"/>
                    <a:pt x="274" y="302"/>
                    <a:pt x="274" y="302"/>
                  </a:cubicBezTo>
                  <a:lnTo>
                    <a:pt x="274" y="355"/>
                  </a:lnTo>
                  <a:close/>
                </a:path>
              </a:pathLst>
            </a:custGeom>
            <a:solidFill>
              <a:srgbClr val="BEC082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rgbClr val="181713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6166755" y="1804804"/>
              <a:ext cx="589476" cy="585216"/>
            </a:xfrm>
            <a:prstGeom prst="ellipse">
              <a:avLst/>
            </a:prstGeom>
            <a:noFill/>
            <a:ln w="38100">
              <a:solidFill>
                <a:srgbClr val="93B3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rgbClr val="18171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145"/>
            <p:cNvSpPr>
              <a:spLocks noChangeArrowheads="1"/>
            </p:cNvSpPr>
            <p:nvPr/>
          </p:nvSpPr>
          <p:spPr bwMode="auto">
            <a:xfrm>
              <a:off x="6287759" y="1939837"/>
              <a:ext cx="322792" cy="322792"/>
            </a:xfrm>
            <a:custGeom>
              <a:avLst/>
              <a:gdLst>
                <a:gd name="T0" fmla="*/ 31535 w 444"/>
                <a:gd name="T1" fmla="*/ 179798 h 445"/>
                <a:gd name="T2" fmla="*/ 31535 w 444"/>
                <a:gd name="T3" fmla="*/ 179798 h 445"/>
                <a:gd name="T4" fmla="*/ 55863 w 444"/>
                <a:gd name="T5" fmla="*/ 199576 h 445"/>
                <a:gd name="T6" fmla="*/ 75685 w 444"/>
                <a:gd name="T7" fmla="*/ 179798 h 445"/>
                <a:gd name="T8" fmla="*/ 55863 w 444"/>
                <a:gd name="T9" fmla="*/ 155525 h 445"/>
                <a:gd name="T10" fmla="*/ 31535 w 444"/>
                <a:gd name="T11" fmla="*/ 179798 h 445"/>
                <a:gd name="T12" fmla="*/ 143712 w 444"/>
                <a:gd name="T13" fmla="*/ 179798 h 445"/>
                <a:gd name="T14" fmla="*/ 143712 w 444"/>
                <a:gd name="T15" fmla="*/ 179798 h 445"/>
                <a:gd name="T16" fmla="*/ 167589 w 444"/>
                <a:gd name="T17" fmla="*/ 199576 h 445"/>
                <a:gd name="T18" fmla="*/ 187861 w 444"/>
                <a:gd name="T19" fmla="*/ 179798 h 445"/>
                <a:gd name="T20" fmla="*/ 167589 w 444"/>
                <a:gd name="T21" fmla="*/ 155525 h 445"/>
                <a:gd name="T22" fmla="*/ 143712 w 444"/>
                <a:gd name="T23" fmla="*/ 179798 h 445"/>
                <a:gd name="T24" fmla="*/ 71631 w 444"/>
                <a:gd name="T25" fmla="*/ 127656 h 445"/>
                <a:gd name="T26" fmla="*/ 71631 w 444"/>
                <a:gd name="T27" fmla="*/ 127656 h 445"/>
                <a:gd name="T28" fmla="*/ 195520 w 444"/>
                <a:gd name="T29" fmla="*/ 91697 h 445"/>
                <a:gd name="T30" fmla="*/ 199574 w 444"/>
                <a:gd name="T31" fmla="*/ 84055 h 445"/>
                <a:gd name="T32" fmla="*/ 199574 w 444"/>
                <a:gd name="T33" fmla="*/ 24273 h 445"/>
                <a:gd name="T34" fmla="*/ 44150 w 444"/>
                <a:gd name="T35" fmla="*/ 24273 h 445"/>
                <a:gd name="T36" fmla="*/ 44150 w 444"/>
                <a:gd name="T37" fmla="*/ 4495 h 445"/>
                <a:gd name="T38" fmla="*/ 40095 w 444"/>
                <a:gd name="T39" fmla="*/ 0 h 445"/>
                <a:gd name="T40" fmla="*/ 4055 w 444"/>
                <a:gd name="T41" fmla="*/ 0 h 445"/>
                <a:gd name="T42" fmla="*/ 0 w 444"/>
                <a:gd name="T43" fmla="*/ 4495 h 445"/>
                <a:gd name="T44" fmla="*/ 0 w 444"/>
                <a:gd name="T45" fmla="*/ 24273 h 445"/>
                <a:gd name="T46" fmla="*/ 20273 w 444"/>
                <a:gd name="T47" fmla="*/ 24273 h 445"/>
                <a:gd name="T48" fmla="*/ 44150 w 444"/>
                <a:gd name="T49" fmla="*/ 123611 h 445"/>
                <a:gd name="T50" fmla="*/ 44150 w 444"/>
                <a:gd name="T51" fmla="*/ 135747 h 445"/>
                <a:gd name="T52" fmla="*/ 44150 w 444"/>
                <a:gd name="T53" fmla="*/ 151929 h 445"/>
                <a:gd name="T54" fmla="*/ 47754 w 444"/>
                <a:gd name="T55" fmla="*/ 155525 h 445"/>
                <a:gd name="T56" fmla="*/ 55863 w 444"/>
                <a:gd name="T57" fmla="*/ 155525 h 445"/>
                <a:gd name="T58" fmla="*/ 167589 w 444"/>
                <a:gd name="T59" fmla="*/ 155525 h 445"/>
                <a:gd name="T60" fmla="*/ 195520 w 444"/>
                <a:gd name="T61" fmla="*/ 155525 h 445"/>
                <a:gd name="T62" fmla="*/ 199574 w 444"/>
                <a:gd name="T63" fmla="*/ 151929 h 445"/>
                <a:gd name="T64" fmla="*/ 199574 w 444"/>
                <a:gd name="T65" fmla="*/ 135747 h 445"/>
                <a:gd name="T66" fmla="*/ 75685 w 444"/>
                <a:gd name="T67" fmla="*/ 135747 h 445"/>
                <a:gd name="T68" fmla="*/ 71631 w 444"/>
                <a:gd name="T69" fmla="*/ 127656 h 4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44" h="445">
                  <a:moveTo>
                    <a:pt x="70" y="400"/>
                  </a:moveTo>
                  <a:lnTo>
                    <a:pt x="70" y="400"/>
                  </a:lnTo>
                  <a:cubicBezTo>
                    <a:pt x="70" y="426"/>
                    <a:pt x="98" y="444"/>
                    <a:pt x="124" y="444"/>
                  </a:cubicBezTo>
                  <a:cubicBezTo>
                    <a:pt x="151" y="444"/>
                    <a:pt x="168" y="426"/>
                    <a:pt x="168" y="400"/>
                  </a:cubicBezTo>
                  <a:cubicBezTo>
                    <a:pt x="168" y="373"/>
                    <a:pt x="151" y="346"/>
                    <a:pt x="124" y="346"/>
                  </a:cubicBezTo>
                  <a:cubicBezTo>
                    <a:pt x="98" y="346"/>
                    <a:pt x="70" y="373"/>
                    <a:pt x="70" y="400"/>
                  </a:cubicBezTo>
                  <a:close/>
                  <a:moveTo>
                    <a:pt x="319" y="400"/>
                  </a:moveTo>
                  <a:lnTo>
                    <a:pt x="319" y="400"/>
                  </a:lnTo>
                  <a:cubicBezTo>
                    <a:pt x="319" y="426"/>
                    <a:pt x="345" y="444"/>
                    <a:pt x="372" y="444"/>
                  </a:cubicBezTo>
                  <a:cubicBezTo>
                    <a:pt x="399" y="444"/>
                    <a:pt x="417" y="426"/>
                    <a:pt x="417" y="400"/>
                  </a:cubicBezTo>
                  <a:cubicBezTo>
                    <a:pt x="417" y="373"/>
                    <a:pt x="399" y="346"/>
                    <a:pt x="372" y="346"/>
                  </a:cubicBezTo>
                  <a:cubicBezTo>
                    <a:pt x="345" y="346"/>
                    <a:pt x="319" y="373"/>
                    <a:pt x="319" y="400"/>
                  </a:cubicBezTo>
                  <a:close/>
                  <a:moveTo>
                    <a:pt x="159" y="284"/>
                  </a:moveTo>
                  <a:lnTo>
                    <a:pt x="159" y="284"/>
                  </a:lnTo>
                  <a:cubicBezTo>
                    <a:pt x="434" y="204"/>
                    <a:pt x="434" y="204"/>
                    <a:pt x="434" y="204"/>
                  </a:cubicBezTo>
                  <a:cubicBezTo>
                    <a:pt x="443" y="204"/>
                    <a:pt x="443" y="195"/>
                    <a:pt x="443" y="187"/>
                  </a:cubicBezTo>
                  <a:cubicBezTo>
                    <a:pt x="443" y="54"/>
                    <a:pt x="443" y="54"/>
                    <a:pt x="443" y="54"/>
                  </a:cubicBezTo>
                  <a:cubicBezTo>
                    <a:pt x="98" y="54"/>
                    <a:pt x="98" y="54"/>
                    <a:pt x="98" y="54"/>
                  </a:cubicBezTo>
                  <a:cubicBezTo>
                    <a:pt x="98" y="10"/>
                    <a:pt x="98" y="10"/>
                    <a:pt x="98" y="10"/>
                  </a:cubicBezTo>
                  <a:lnTo>
                    <a:pt x="89" y="0"/>
                  </a:ln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0" y="10"/>
                    <a:pt x="0" y="1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98" y="275"/>
                    <a:pt x="98" y="275"/>
                    <a:pt x="98" y="275"/>
                  </a:cubicBezTo>
                  <a:cubicBezTo>
                    <a:pt x="98" y="302"/>
                    <a:pt x="98" y="302"/>
                    <a:pt x="98" y="302"/>
                  </a:cubicBezTo>
                  <a:cubicBezTo>
                    <a:pt x="98" y="338"/>
                    <a:pt x="98" y="338"/>
                    <a:pt x="98" y="338"/>
                  </a:cubicBezTo>
                  <a:cubicBezTo>
                    <a:pt x="98" y="346"/>
                    <a:pt x="106" y="346"/>
                    <a:pt x="106" y="346"/>
                  </a:cubicBezTo>
                  <a:cubicBezTo>
                    <a:pt x="124" y="346"/>
                    <a:pt x="124" y="346"/>
                    <a:pt x="124" y="346"/>
                  </a:cubicBezTo>
                  <a:cubicBezTo>
                    <a:pt x="372" y="346"/>
                    <a:pt x="372" y="346"/>
                    <a:pt x="372" y="346"/>
                  </a:cubicBezTo>
                  <a:cubicBezTo>
                    <a:pt x="434" y="346"/>
                    <a:pt x="434" y="346"/>
                    <a:pt x="434" y="346"/>
                  </a:cubicBezTo>
                  <a:cubicBezTo>
                    <a:pt x="443" y="346"/>
                    <a:pt x="443" y="346"/>
                    <a:pt x="443" y="338"/>
                  </a:cubicBezTo>
                  <a:cubicBezTo>
                    <a:pt x="443" y="302"/>
                    <a:pt x="443" y="302"/>
                    <a:pt x="443" y="302"/>
                  </a:cubicBezTo>
                  <a:cubicBezTo>
                    <a:pt x="168" y="302"/>
                    <a:pt x="168" y="302"/>
                    <a:pt x="168" y="302"/>
                  </a:cubicBezTo>
                  <a:cubicBezTo>
                    <a:pt x="133" y="302"/>
                    <a:pt x="133" y="284"/>
                    <a:pt x="159" y="284"/>
                  </a:cubicBezTo>
                  <a:close/>
                </a:path>
              </a:pathLst>
            </a:custGeom>
            <a:solidFill>
              <a:srgbClr val="93B3AD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rgbClr val="181713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2" name="Text Placeholder 2"/>
            <p:cNvSpPr txBox="1"/>
            <p:nvPr/>
          </p:nvSpPr>
          <p:spPr>
            <a:xfrm>
              <a:off x="6870354" y="1681144"/>
              <a:ext cx="2339837" cy="33927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/>
              <a:r>
                <a:rPr lang="zh-CN" altLang="en-US" sz="1600" b="1" dirty="0">
                  <a:solidFill>
                    <a:srgbClr val="18171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en-US" altLang="zh-CN" sz="1800" dirty="0">
                <a:solidFill>
                  <a:srgbClr val="181713"/>
                </a:solidFill>
                <a:latin typeface="Bebas Neue" panose="020B0606020202050201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3" name="TextBox 104"/>
            <p:cNvSpPr txBox="1"/>
            <p:nvPr/>
          </p:nvSpPr>
          <p:spPr>
            <a:xfrm>
              <a:off x="6945821" y="2020418"/>
              <a:ext cx="2774681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18171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单击此处编辑您要的内容。单击此处编辑您要的内容。</a:t>
              </a:r>
              <a:endParaRPr lang="en-US" altLang="zh-CN" sz="1200" kern="0" dirty="0">
                <a:solidFill>
                  <a:srgbClr val="18171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Text Placeholder 2"/>
            <p:cNvSpPr txBox="1"/>
            <p:nvPr/>
          </p:nvSpPr>
          <p:spPr>
            <a:xfrm>
              <a:off x="7486174" y="2629834"/>
              <a:ext cx="2339837" cy="33927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/>
              <a:r>
                <a:rPr lang="zh-CN" altLang="en-US" sz="1600" b="1" dirty="0">
                  <a:solidFill>
                    <a:srgbClr val="18171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en-US" altLang="zh-CN" sz="1800" dirty="0">
                <a:solidFill>
                  <a:srgbClr val="181713"/>
                </a:solidFill>
                <a:latin typeface="Bebas Neue" panose="020B0606020202050201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104"/>
            <p:cNvSpPr txBox="1"/>
            <p:nvPr/>
          </p:nvSpPr>
          <p:spPr>
            <a:xfrm>
              <a:off x="7561641" y="2969108"/>
              <a:ext cx="2774681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18171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单击此处编辑您要的内容。单击此处编辑您要的内容。</a:t>
              </a:r>
              <a:endParaRPr lang="en-US" altLang="zh-CN" sz="1200" kern="0" dirty="0">
                <a:solidFill>
                  <a:srgbClr val="18171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Text Placeholder 2"/>
            <p:cNvSpPr txBox="1"/>
            <p:nvPr/>
          </p:nvSpPr>
          <p:spPr>
            <a:xfrm>
              <a:off x="7486174" y="3537970"/>
              <a:ext cx="2339837" cy="33927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/>
              <a:r>
                <a:rPr lang="zh-CN" altLang="en-US" sz="1600" b="1" dirty="0">
                  <a:solidFill>
                    <a:srgbClr val="18171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en-US" altLang="zh-CN" sz="1800" dirty="0">
                <a:solidFill>
                  <a:srgbClr val="181713"/>
                </a:solidFill>
                <a:latin typeface="Bebas Neue" panose="020B0606020202050201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104"/>
            <p:cNvSpPr txBox="1"/>
            <p:nvPr/>
          </p:nvSpPr>
          <p:spPr>
            <a:xfrm>
              <a:off x="7561641" y="3877244"/>
              <a:ext cx="2774681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18171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单击此处编辑您要的内容。单击此处编辑您要的内容。</a:t>
              </a:r>
              <a:endParaRPr lang="en-US" altLang="zh-CN" sz="1200" kern="0" dirty="0">
                <a:solidFill>
                  <a:srgbClr val="18171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Text Placeholder 2"/>
            <p:cNvSpPr txBox="1"/>
            <p:nvPr/>
          </p:nvSpPr>
          <p:spPr>
            <a:xfrm>
              <a:off x="6870354" y="4468250"/>
              <a:ext cx="2339837" cy="33927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/>
              <a:r>
                <a:rPr lang="zh-CN" altLang="en-US" sz="1600" b="1" dirty="0">
                  <a:solidFill>
                    <a:srgbClr val="18171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en-US" altLang="zh-CN" sz="1800" dirty="0">
                <a:solidFill>
                  <a:srgbClr val="181713"/>
                </a:solidFill>
                <a:latin typeface="Bebas Neue" panose="020B0606020202050201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9" name="TextBox 104"/>
            <p:cNvSpPr txBox="1"/>
            <p:nvPr/>
          </p:nvSpPr>
          <p:spPr>
            <a:xfrm>
              <a:off x="6945821" y="4807524"/>
              <a:ext cx="2774681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18171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单击此处编辑您要的内容。单击此处编辑您要的内容。</a:t>
              </a:r>
              <a:endParaRPr lang="en-US" altLang="zh-CN" sz="1200" kern="0" dirty="0">
                <a:solidFill>
                  <a:srgbClr val="18171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2157429" y="2189581"/>
              <a:ext cx="2459736" cy="2459736"/>
              <a:chOff x="1521874" y="2446020"/>
              <a:chExt cx="2459736" cy="2459736"/>
            </a:xfrm>
          </p:grpSpPr>
          <p:sp>
            <p:nvSpPr>
              <p:cNvPr id="31" name="椭圆 30"/>
              <p:cNvSpPr/>
              <p:nvPr/>
            </p:nvSpPr>
            <p:spPr>
              <a:xfrm rot="10800000">
                <a:off x="1521874" y="2446020"/>
                <a:ext cx="2459736" cy="2459736"/>
              </a:xfrm>
              <a:prstGeom prst="ellipse">
                <a:avLst/>
              </a:prstGeom>
              <a:solidFill>
                <a:srgbClr val="595959"/>
              </a:solidFill>
              <a:ln>
                <a:solidFill>
                  <a:srgbClr val="E8AF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>
                  <a:solidFill>
                    <a:srgbClr val="18171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90" t="5415" r="44092" b="14316"/>
              <a:stretch>
                <a:fillRect/>
              </a:stretch>
            </p:blipFill>
            <p:spPr>
              <a:xfrm>
                <a:off x="1560928" y="2486344"/>
                <a:ext cx="2381626" cy="2381626"/>
              </a:xfrm>
              <a:custGeom>
                <a:avLst/>
                <a:gdLst>
                  <a:gd name="connsiteX0" fmla="*/ 1190813 w 2381626"/>
                  <a:gd name="connsiteY0" fmla="*/ 0 h 2381626"/>
                  <a:gd name="connsiteX1" fmla="*/ 2381626 w 2381626"/>
                  <a:gd name="connsiteY1" fmla="*/ 1190813 h 2381626"/>
                  <a:gd name="connsiteX2" fmla="*/ 1190813 w 2381626"/>
                  <a:gd name="connsiteY2" fmla="*/ 2381626 h 2381626"/>
                  <a:gd name="connsiteX3" fmla="*/ 0 w 2381626"/>
                  <a:gd name="connsiteY3" fmla="*/ 1190813 h 2381626"/>
                  <a:gd name="connsiteX4" fmla="*/ 1190813 w 2381626"/>
                  <a:gd name="connsiteY4" fmla="*/ 0 h 2381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1626" h="2381626">
                    <a:moveTo>
                      <a:pt x="1190813" y="0"/>
                    </a:moveTo>
                    <a:cubicBezTo>
                      <a:pt x="1848481" y="0"/>
                      <a:pt x="2381626" y="533145"/>
                      <a:pt x="2381626" y="1190813"/>
                    </a:cubicBezTo>
                    <a:cubicBezTo>
                      <a:pt x="2381626" y="1848481"/>
                      <a:pt x="1848481" y="2381626"/>
                      <a:pt x="1190813" y="2381626"/>
                    </a:cubicBezTo>
                    <a:cubicBezTo>
                      <a:pt x="533145" y="2381626"/>
                      <a:pt x="0" y="1848481"/>
                      <a:pt x="0" y="1190813"/>
                    </a:cubicBezTo>
                    <a:cubicBezTo>
                      <a:pt x="0" y="533145"/>
                      <a:pt x="533145" y="0"/>
                      <a:pt x="1190813" y="0"/>
                    </a:cubicBezTo>
                    <a:close/>
                  </a:path>
                </a:pathLst>
              </a:custGeom>
              <a:ln>
                <a:solidFill>
                  <a:srgbClr val="E8AF20"/>
                </a:solidFill>
              </a:ln>
            </p:spPr>
          </p:pic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25156" y="417689"/>
            <a:ext cx="1941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在此添加表题</a:t>
            </a:r>
          </a:p>
        </p:txBody>
      </p:sp>
      <p:cxnSp>
        <p:nvCxnSpPr>
          <p:cNvPr id="3" name="MH_Other_1"/>
          <p:cNvCxnSpPr/>
          <p:nvPr>
            <p:custDataLst>
              <p:tags r:id="rId1"/>
            </p:custDataLst>
          </p:nvPr>
        </p:nvCxnSpPr>
        <p:spPr>
          <a:xfrm>
            <a:off x="975683" y="3083917"/>
            <a:ext cx="653580" cy="0"/>
          </a:xfrm>
          <a:prstGeom prst="line">
            <a:avLst/>
          </a:prstGeom>
          <a:ln w="25400">
            <a:solidFill>
              <a:srgbClr val="BEC08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H_SubTitle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40503" y="2488111"/>
            <a:ext cx="1191612" cy="1191612"/>
          </a:xfrm>
          <a:prstGeom prst="ellipse">
            <a:avLst/>
          </a:prstGeom>
          <a:solidFill>
            <a:srgbClr val="93B3AD">
              <a:alpha val="63922"/>
            </a:srgbClr>
          </a:solidFill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zh-CN" sz="2400" b="1" dirty="0">
                <a:solidFill>
                  <a:schemeClr val="tx1">
                    <a:alpha val="64000"/>
                  </a:schemeClr>
                </a:solidFill>
                <a:latin typeface="Arial Black" panose="020B0A04020102020204" pitchFamily="34" charset="0"/>
                <a:ea typeface="+mn-ea"/>
              </a:rPr>
              <a:t>2013</a:t>
            </a:r>
          </a:p>
        </p:txBody>
      </p:sp>
      <p:sp>
        <p:nvSpPr>
          <p:cNvPr id="5" name="MH_Other_2"/>
          <p:cNvSpPr/>
          <p:nvPr>
            <p:custDataLst>
              <p:tags r:id="rId3"/>
            </p:custDataLst>
          </p:nvPr>
        </p:nvSpPr>
        <p:spPr bwMode="auto">
          <a:xfrm flipH="1">
            <a:off x="2436310" y="2276872"/>
            <a:ext cx="819684" cy="807045"/>
          </a:xfrm>
          <a:custGeom>
            <a:avLst/>
            <a:gdLst>
              <a:gd name="T0" fmla="*/ 0 w 722402"/>
              <a:gd name="T1" fmla="*/ 706355 h 711200"/>
              <a:gd name="T2" fmla="*/ 210799 w 722402"/>
              <a:gd name="T3" fmla="*/ 202969 h 711200"/>
              <a:gd name="T4" fmla="*/ 717354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rgbClr val="BEC08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6" name="MH_Other_3"/>
          <p:cNvSpPr/>
          <p:nvPr>
            <p:custDataLst>
              <p:tags r:id="rId4"/>
            </p:custDataLst>
          </p:nvPr>
        </p:nvSpPr>
        <p:spPr bwMode="auto">
          <a:xfrm flipV="1">
            <a:off x="1616626" y="3083918"/>
            <a:ext cx="819684" cy="807047"/>
          </a:xfrm>
          <a:custGeom>
            <a:avLst/>
            <a:gdLst>
              <a:gd name="T0" fmla="*/ 0 w 722402"/>
              <a:gd name="T1" fmla="*/ 706357 h 711200"/>
              <a:gd name="T2" fmla="*/ 210799 w 722402"/>
              <a:gd name="T3" fmla="*/ 202969 h 711200"/>
              <a:gd name="T4" fmla="*/ 717354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rgbClr val="BEC08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" name="MH_SubTitle_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79696" y="2488111"/>
            <a:ext cx="1189805" cy="1191612"/>
          </a:xfrm>
          <a:prstGeom prst="ellipse">
            <a:avLst/>
          </a:prstGeom>
          <a:solidFill>
            <a:srgbClr val="93B3AD">
              <a:alpha val="63922"/>
            </a:srgbClr>
          </a:solidFill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zh-CN" sz="2400" b="1" dirty="0">
                <a:solidFill>
                  <a:schemeClr val="tx1">
                    <a:alpha val="64000"/>
                  </a:schemeClr>
                </a:solidFill>
                <a:latin typeface="Arial Black" panose="020B0A04020102020204" pitchFamily="34" charset="0"/>
                <a:ea typeface="+mn-ea"/>
              </a:rPr>
              <a:t>2014</a:t>
            </a:r>
          </a:p>
        </p:txBody>
      </p:sp>
      <p:sp>
        <p:nvSpPr>
          <p:cNvPr id="8" name="MH_Other_4"/>
          <p:cNvSpPr/>
          <p:nvPr>
            <p:custDataLst>
              <p:tags r:id="rId6"/>
            </p:custDataLst>
          </p:nvPr>
        </p:nvSpPr>
        <p:spPr bwMode="auto">
          <a:xfrm flipH="1">
            <a:off x="4875502" y="2276872"/>
            <a:ext cx="819684" cy="807045"/>
          </a:xfrm>
          <a:custGeom>
            <a:avLst/>
            <a:gdLst>
              <a:gd name="T0" fmla="*/ 0 w 722402"/>
              <a:gd name="T1" fmla="*/ 706355 h 711200"/>
              <a:gd name="T2" fmla="*/ 210799 w 722402"/>
              <a:gd name="T3" fmla="*/ 202969 h 711200"/>
              <a:gd name="T4" fmla="*/ 717354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rgbClr val="BEC08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" name="MH_Other_5"/>
          <p:cNvSpPr/>
          <p:nvPr>
            <p:custDataLst>
              <p:tags r:id="rId7"/>
            </p:custDataLst>
          </p:nvPr>
        </p:nvSpPr>
        <p:spPr bwMode="auto">
          <a:xfrm flipV="1">
            <a:off x="4055818" y="3083918"/>
            <a:ext cx="819684" cy="807047"/>
          </a:xfrm>
          <a:custGeom>
            <a:avLst/>
            <a:gdLst>
              <a:gd name="T0" fmla="*/ 0 w 722402"/>
              <a:gd name="T1" fmla="*/ 706357 h 711200"/>
              <a:gd name="T2" fmla="*/ 210799 w 722402"/>
              <a:gd name="T3" fmla="*/ 202969 h 711200"/>
              <a:gd name="T4" fmla="*/ 717354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rgbClr val="BEC08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0" name="MH_SubTitle_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17083" y="2488111"/>
            <a:ext cx="1189805" cy="1191612"/>
          </a:xfrm>
          <a:prstGeom prst="ellipse">
            <a:avLst/>
          </a:prstGeom>
          <a:solidFill>
            <a:srgbClr val="93B3AD">
              <a:alpha val="63922"/>
            </a:srgbClr>
          </a:solidFill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zh-CN" sz="2400" b="1" dirty="0">
                <a:solidFill>
                  <a:schemeClr val="tx1">
                    <a:alpha val="64000"/>
                  </a:schemeClr>
                </a:solidFill>
                <a:latin typeface="Arial Black" panose="020B0A04020102020204" pitchFamily="34" charset="0"/>
                <a:ea typeface="+mn-ea"/>
              </a:rPr>
              <a:t>2018</a:t>
            </a:r>
          </a:p>
        </p:txBody>
      </p:sp>
      <p:sp>
        <p:nvSpPr>
          <p:cNvPr id="11" name="MH_Other_6"/>
          <p:cNvSpPr/>
          <p:nvPr>
            <p:custDataLst>
              <p:tags r:id="rId9"/>
            </p:custDataLst>
          </p:nvPr>
        </p:nvSpPr>
        <p:spPr bwMode="auto">
          <a:xfrm flipH="1">
            <a:off x="7311083" y="2276872"/>
            <a:ext cx="819684" cy="807045"/>
          </a:xfrm>
          <a:custGeom>
            <a:avLst/>
            <a:gdLst>
              <a:gd name="T0" fmla="*/ 0 w 722402"/>
              <a:gd name="T1" fmla="*/ 706355 h 711200"/>
              <a:gd name="T2" fmla="*/ 210799 w 722402"/>
              <a:gd name="T3" fmla="*/ 202969 h 711200"/>
              <a:gd name="T4" fmla="*/ 717354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rgbClr val="BEC08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2" name="MH_Other_7"/>
          <p:cNvSpPr/>
          <p:nvPr>
            <p:custDataLst>
              <p:tags r:id="rId10"/>
            </p:custDataLst>
          </p:nvPr>
        </p:nvSpPr>
        <p:spPr bwMode="auto">
          <a:xfrm flipV="1">
            <a:off x="6491399" y="3083918"/>
            <a:ext cx="819684" cy="807047"/>
          </a:xfrm>
          <a:custGeom>
            <a:avLst/>
            <a:gdLst>
              <a:gd name="T0" fmla="*/ 0 w 722402"/>
              <a:gd name="T1" fmla="*/ 706357 h 711200"/>
              <a:gd name="T2" fmla="*/ 210799 w 722402"/>
              <a:gd name="T3" fmla="*/ 202969 h 711200"/>
              <a:gd name="T4" fmla="*/ 717354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rgbClr val="BEC08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cxnSp>
        <p:nvCxnSpPr>
          <p:cNvPr id="13" name="MH_Other_8"/>
          <p:cNvCxnSpPr/>
          <p:nvPr>
            <p:custDataLst>
              <p:tags r:id="rId11"/>
            </p:custDataLst>
          </p:nvPr>
        </p:nvCxnSpPr>
        <p:spPr>
          <a:xfrm>
            <a:off x="8118130" y="3083917"/>
            <a:ext cx="826905" cy="0"/>
          </a:xfrm>
          <a:prstGeom prst="line">
            <a:avLst/>
          </a:prstGeom>
          <a:ln w="25400">
            <a:solidFill>
              <a:srgbClr val="BEC082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H_SubTitle_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161691" y="2488111"/>
            <a:ext cx="1189805" cy="1191612"/>
          </a:xfrm>
          <a:prstGeom prst="ellipse">
            <a:avLst/>
          </a:prstGeom>
          <a:solidFill>
            <a:srgbClr val="93B3AD">
              <a:alpha val="63922"/>
            </a:srgbClr>
          </a:solidFill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zh-CN" sz="2400" b="1" dirty="0">
                <a:solidFill>
                  <a:schemeClr val="tx1">
                    <a:alpha val="64000"/>
                  </a:schemeClr>
                </a:solidFill>
                <a:latin typeface="Arial Black" panose="020B0A04020102020204" pitchFamily="34" charset="0"/>
                <a:ea typeface="+mn-ea"/>
              </a:rPr>
              <a:t>2020</a:t>
            </a:r>
          </a:p>
        </p:txBody>
      </p:sp>
      <p:sp>
        <p:nvSpPr>
          <p:cNvPr id="15" name="MH_Other_9"/>
          <p:cNvSpPr/>
          <p:nvPr>
            <p:custDataLst>
              <p:tags r:id="rId13"/>
            </p:custDataLst>
          </p:nvPr>
        </p:nvSpPr>
        <p:spPr bwMode="auto">
          <a:xfrm flipH="1">
            <a:off x="9755693" y="2276872"/>
            <a:ext cx="819684" cy="807045"/>
          </a:xfrm>
          <a:custGeom>
            <a:avLst/>
            <a:gdLst>
              <a:gd name="T0" fmla="*/ 0 w 722402"/>
              <a:gd name="T1" fmla="*/ 706355 h 711200"/>
              <a:gd name="T2" fmla="*/ 210799 w 722402"/>
              <a:gd name="T3" fmla="*/ 202969 h 711200"/>
              <a:gd name="T4" fmla="*/ 717354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rgbClr val="BEC08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6" name="MH_Other_10"/>
          <p:cNvSpPr/>
          <p:nvPr>
            <p:custDataLst>
              <p:tags r:id="rId14"/>
            </p:custDataLst>
          </p:nvPr>
        </p:nvSpPr>
        <p:spPr bwMode="auto">
          <a:xfrm flipV="1">
            <a:off x="8936007" y="3083918"/>
            <a:ext cx="819684" cy="807047"/>
          </a:xfrm>
          <a:custGeom>
            <a:avLst/>
            <a:gdLst>
              <a:gd name="T0" fmla="*/ 0 w 722402"/>
              <a:gd name="T1" fmla="*/ 706357 h 711200"/>
              <a:gd name="T2" fmla="*/ 210799 w 722402"/>
              <a:gd name="T3" fmla="*/ 202969 h 711200"/>
              <a:gd name="T4" fmla="*/ 717354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rgbClr val="BEC08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cxnSp>
        <p:nvCxnSpPr>
          <p:cNvPr id="17" name="MH_Other_11"/>
          <p:cNvCxnSpPr/>
          <p:nvPr>
            <p:custDataLst>
              <p:tags r:id="rId15"/>
            </p:custDataLst>
          </p:nvPr>
        </p:nvCxnSpPr>
        <p:spPr>
          <a:xfrm>
            <a:off x="10562738" y="3083917"/>
            <a:ext cx="653580" cy="0"/>
          </a:xfrm>
          <a:prstGeom prst="line">
            <a:avLst/>
          </a:prstGeom>
          <a:ln w="25400">
            <a:solidFill>
              <a:srgbClr val="BEC08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MH_Other_12"/>
          <p:cNvCxnSpPr/>
          <p:nvPr>
            <p:custDataLst>
              <p:tags r:id="rId16"/>
            </p:custDataLst>
          </p:nvPr>
        </p:nvCxnSpPr>
        <p:spPr>
          <a:xfrm>
            <a:off x="3241549" y="3083917"/>
            <a:ext cx="828712" cy="0"/>
          </a:xfrm>
          <a:prstGeom prst="line">
            <a:avLst/>
          </a:prstGeom>
          <a:ln w="25400">
            <a:solidFill>
              <a:srgbClr val="BEC082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MH_Other_13"/>
          <p:cNvCxnSpPr/>
          <p:nvPr>
            <p:custDataLst>
              <p:tags r:id="rId17"/>
            </p:custDataLst>
          </p:nvPr>
        </p:nvCxnSpPr>
        <p:spPr>
          <a:xfrm>
            <a:off x="5680742" y="3083917"/>
            <a:ext cx="826905" cy="0"/>
          </a:xfrm>
          <a:prstGeom prst="line">
            <a:avLst/>
          </a:prstGeom>
          <a:ln w="25400">
            <a:solidFill>
              <a:srgbClr val="BEC082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1540839" y="4348272"/>
            <a:ext cx="1790939" cy="776271"/>
            <a:chOff x="1540839" y="4348272"/>
            <a:chExt cx="1790939" cy="776271"/>
          </a:xfrm>
        </p:grpSpPr>
        <p:sp>
          <p:nvSpPr>
            <p:cNvPr id="20" name="文本框 19"/>
            <p:cNvSpPr txBox="1"/>
            <p:nvPr/>
          </p:nvSpPr>
          <p:spPr>
            <a:xfrm>
              <a:off x="1974644" y="4348272"/>
              <a:ext cx="923330" cy="3042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zh-CN"/>
              </a:defPPr>
              <a:lvl1pPr>
                <a:defRPr sz="2500" b="1">
                  <a:solidFill>
                    <a:srgbClr val="404040"/>
                  </a:solidFill>
                </a:defRPr>
              </a:lvl1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800" b="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添加标题</a:t>
              </a:r>
              <a:endParaRPr lang="zh-CN" altLang="da-DK" sz="1800" b="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" name="TextBox 13"/>
            <p:cNvSpPr txBox="1"/>
            <p:nvPr/>
          </p:nvSpPr>
          <p:spPr>
            <a:xfrm>
              <a:off x="1540839" y="4785989"/>
              <a:ext cx="1790939" cy="33855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100" dirty="0">
                  <a:solidFill>
                    <a:srgbClr val="18171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单击此处编辑您要的内容。单击此处编辑您要的内容。</a:t>
              </a:r>
              <a:endParaRPr lang="en-US" altLang="zh-CN" sz="1100" kern="0" dirty="0">
                <a:solidFill>
                  <a:srgbClr val="18171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79128" y="4348272"/>
            <a:ext cx="1790939" cy="776271"/>
            <a:chOff x="1540839" y="4348272"/>
            <a:chExt cx="1790939" cy="776271"/>
          </a:xfrm>
        </p:grpSpPr>
        <p:sp>
          <p:nvSpPr>
            <p:cNvPr id="24" name="文本框 23"/>
            <p:cNvSpPr txBox="1"/>
            <p:nvPr/>
          </p:nvSpPr>
          <p:spPr>
            <a:xfrm>
              <a:off x="1974644" y="4348272"/>
              <a:ext cx="923330" cy="3042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zh-CN"/>
              </a:defPPr>
              <a:lvl1pPr>
                <a:defRPr sz="2500" b="1">
                  <a:solidFill>
                    <a:srgbClr val="404040"/>
                  </a:solidFill>
                </a:defRPr>
              </a:lvl1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800" b="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添加标题</a:t>
              </a:r>
              <a:endParaRPr lang="zh-CN" altLang="da-DK" sz="1800" b="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TextBox 13"/>
            <p:cNvSpPr txBox="1"/>
            <p:nvPr/>
          </p:nvSpPr>
          <p:spPr>
            <a:xfrm>
              <a:off x="1540839" y="4785989"/>
              <a:ext cx="1790939" cy="33855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100" dirty="0">
                  <a:solidFill>
                    <a:srgbClr val="18171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单击此处编辑您要的内容。单击此处编辑您要的内容。</a:t>
              </a:r>
              <a:endParaRPr lang="en-US" altLang="zh-CN" sz="1100" kern="0" dirty="0">
                <a:solidFill>
                  <a:srgbClr val="18171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507647" y="4348272"/>
            <a:ext cx="1790939" cy="776271"/>
            <a:chOff x="1540839" y="4348272"/>
            <a:chExt cx="1790939" cy="776271"/>
          </a:xfrm>
        </p:grpSpPr>
        <p:sp>
          <p:nvSpPr>
            <p:cNvPr id="27" name="文本框 26"/>
            <p:cNvSpPr txBox="1"/>
            <p:nvPr/>
          </p:nvSpPr>
          <p:spPr>
            <a:xfrm>
              <a:off x="1974644" y="4348272"/>
              <a:ext cx="923330" cy="3042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zh-CN"/>
              </a:defPPr>
              <a:lvl1pPr>
                <a:defRPr sz="2500" b="1">
                  <a:solidFill>
                    <a:srgbClr val="404040"/>
                  </a:solidFill>
                </a:defRPr>
              </a:lvl1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800" b="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添加标题</a:t>
              </a:r>
              <a:endParaRPr lang="zh-CN" altLang="da-DK" sz="1800" b="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8" name="TextBox 13"/>
            <p:cNvSpPr txBox="1"/>
            <p:nvPr/>
          </p:nvSpPr>
          <p:spPr>
            <a:xfrm>
              <a:off x="1540839" y="4785989"/>
              <a:ext cx="1790939" cy="33855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100" dirty="0">
                  <a:solidFill>
                    <a:srgbClr val="18171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单击此处编辑您要的内容。单击此处编辑您要的内容。</a:t>
              </a:r>
              <a:endParaRPr lang="en-US" altLang="zh-CN" sz="1100" kern="0" dirty="0">
                <a:solidFill>
                  <a:srgbClr val="18171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975970" y="4348272"/>
            <a:ext cx="1790939" cy="776271"/>
            <a:chOff x="1540839" y="4348272"/>
            <a:chExt cx="1790939" cy="776271"/>
          </a:xfrm>
        </p:grpSpPr>
        <p:sp>
          <p:nvSpPr>
            <p:cNvPr id="30" name="文本框 29"/>
            <p:cNvSpPr txBox="1"/>
            <p:nvPr/>
          </p:nvSpPr>
          <p:spPr>
            <a:xfrm>
              <a:off x="1974644" y="4348272"/>
              <a:ext cx="923330" cy="30425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zh-CN"/>
              </a:defPPr>
              <a:lvl1pPr>
                <a:defRPr sz="2500" b="1">
                  <a:solidFill>
                    <a:srgbClr val="404040"/>
                  </a:solidFill>
                </a:defRPr>
              </a:lvl1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800" b="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添加标题</a:t>
              </a:r>
              <a:endParaRPr lang="zh-CN" altLang="da-DK" sz="1800" b="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1" name="TextBox 13"/>
            <p:cNvSpPr txBox="1"/>
            <p:nvPr/>
          </p:nvSpPr>
          <p:spPr>
            <a:xfrm>
              <a:off x="1540839" y="4785989"/>
              <a:ext cx="1790939" cy="33855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100" dirty="0">
                  <a:solidFill>
                    <a:srgbClr val="18171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单击此处编辑您要的内容。单击此处编辑您要的内容。</a:t>
              </a:r>
              <a:endParaRPr lang="en-US" altLang="zh-CN" sz="1100" kern="0" dirty="0">
                <a:solidFill>
                  <a:srgbClr val="18171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3207653" y="3067213"/>
            <a:ext cx="447475" cy="492699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4" rIns="91392" bIns="4569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9175" y="3069595"/>
            <a:ext cx="7016771" cy="4926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32" tIns="0" rIns="134932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喜爱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    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6056" y="2494780"/>
            <a:ext cx="6981068" cy="5807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8507123" y="2491211"/>
            <a:ext cx="640268" cy="58433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4" rIns="91392" bIns="4569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6081" y="3797929"/>
            <a:ext cx="6268204" cy="1268639"/>
          </a:xfrm>
          <a:prstGeom prst="rect">
            <a:avLst/>
          </a:prstGeom>
          <a:noFill/>
          <a:ln w="25400">
            <a:noFill/>
          </a:ln>
        </p:spPr>
        <p:txBody>
          <a:bodyPr lIns="91392" tIns="45694" rIns="91392" bIns="45694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5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5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5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endParaRPr lang="en-US" altLang="zh-CN" sz="1055" b="1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2671" y="975035"/>
            <a:ext cx="2856217" cy="142810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460780" y="2437615"/>
            <a:ext cx="4098438" cy="2409092"/>
            <a:chOff x="1058113" y="1853541"/>
            <a:chExt cx="4098438" cy="2409092"/>
          </a:xfrm>
        </p:grpSpPr>
        <p:sp>
          <p:nvSpPr>
            <p:cNvPr id="3" name="文本框 5"/>
            <p:cNvSpPr txBox="1">
              <a:spLocks noChangeArrowheads="1"/>
            </p:cNvSpPr>
            <p:nvPr/>
          </p:nvSpPr>
          <p:spPr bwMode="auto">
            <a:xfrm>
              <a:off x="1058113" y="1853541"/>
              <a:ext cx="409843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di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40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感谢您的聆听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2487942" y="2792259"/>
              <a:ext cx="1039335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6"/>
            <p:cNvSpPr txBox="1">
              <a:spLocks noChangeArrowheads="1"/>
            </p:cNvSpPr>
            <p:nvPr/>
          </p:nvSpPr>
          <p:spPr bwMode="auto">
            <a:xfrm>
              <a:off x="1237333" y="2895035"/>
              <a:ext cx="373999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di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幼圆" panose="02010509060101010101" pitchFamily="49" charset="-122"/>
                </a:rPr>
                <a:t>THANK YOU FOR YOUR TIME</a:t>
              </a:r>
            </a:p>
          </p:txBody>
        </p:sp>
        <p:sp>
          <p:nvSpPr>
            <p:cNvPr id="6" name="Content Placeholder 2"/>
            <p:cNvSpPr txBox="1"/>
            <p:nvPr/>
          </p:nvSpPr>
          <p:spPr>
            <a:xfrm>
              <a:off x="1282030" y="3356700"/>
              <a:ext cx="3451157" cy="905933"/>
            </a:xfrm>
            <a:prstGeom prst="rect">
              <a:avLst/>
            </a:prstGeom>
          </p:spPr>
          <p:txBody>
            <a:bodyPr vert="horz" lIns="121682" tIns="60841" rIns="121682" bIns="60841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size.Please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 read the instructions and more work at the end of the manual template.</a:t>
              </a:r>
            </a:p>
            <a:p>
              <a:pPr marL="0" lvl="0" indent="0" algn="ctr">
                <a:buNone/>
                <a:defRPr/>
              </a:pP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6142649" y="1184168"/>
            <a:ext cx="3256844" cy="769441"/>
            <a:chOff x="6259591" y="2207662"/>
            <a:chExt cx="3256844" cy="769441"/>
          </a:xfrm>
        </p:grpSpPr>
        <p:sp>
          <p:nvSpPr>
            <p:cNvPr id="3" name="文本框 2"/>
            <p:cNvSpPr txBox="1"/>
            <p:nvPr/>
          </p:nvSpPr>
          <p:spPr>
            <a:xfrm>
              <a:off x="6259591" y="2207662"/>
              <a:ext cx="15917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400" dirty="0">
                  <a:latin typeface="幼圆" panose="02010509060101010101" pitchFamily="49" charset="-122"/>
                  <a:ea typeface="幼圆" panose="02010509060101010101" pitchFamily="49" charset="-122"/>
                </a:rPr>
                <a:t>目录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003724" y="2576993"/>
              <a:ext cx="15127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dirty="0"/>
                <a:t>CONTENTS</a:t>
              </a:r>
              <a:endParaRPr lang="zh-CN" altLang="en-US" sz="2000" dirty="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42649" y="2472268"/>
            <a:ext cx="3848018" cy="3048852"/>
            <a:chOff x="6063626" y="1468979"/>
            <a:chExt cx="3848018" cy="3048852"/>
          </a:xfrm>
        </p:grpSpPr>
        <p:sp>
          <p:nvSpPr>
            <p:cNvPr id="6" name="文本框 5"/>
            <p:cNvSpPr txBox="1"/>
            <p:nvPr/>
          </p:nvSpPr>
          <p:spPr>
            <a:xfrm>
              <a:off x="6905192" y="1530533"/>
              <a:ext cx="29989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在此处添加标题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063626" y="1468979"/>
              <a:ext cx="6951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tx2">
                      <a:lumMod val="7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3200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905192" y="2330046"/>
              <a:ext cx="29989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在此处添加标题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063626" y="2268492"/>
              <a:ext cx="6951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tx2">
                      <a:lumMod val="7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3200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946568" y="3199081"/>
              <a:ext cx="2965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在此处添加标题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063626" y="3133543"/>
              <a:ext cx="6951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tx2">
                      <a:lumMod val="7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3200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946569" y="3998594"/>
              <a:ext cx="2965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在此处添加标题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063626" y="3933056"/>
              <a:ext cx="6951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tx2">
                      <a:lumMod val="7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3200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86" y="1369541"/>
            <a:ext cx="4661776" cy="45574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86" y="1369541"/>
            <a:ext cx="4661776" cy="4557408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5877213" y="1961505"/>
            <a:ext cx="4474697" cy="2934991"/>
            <a:chOff x="5515968" y="1228954"/>
            <a:chExt cx="4474697" cy="2934991"/>
          </a:xfrm>
        </p:grpSpPr>
        <p:sp>
          <p:nvSpPr>
            <p:cNvPr id="6" name="文本框 5"/>
            <p:cNvSpPr txBox="1">
              <a:spLocks noChangeArrowheads="1"/>
            </p:cNvSpPr>
            <p:nvPr/>
          </p:nvSpPr>
          <p:spPr bwMode="auto">
            <a:xfrm>
              <a:off x="7196114" y="1228954"/>
              <a:ext cx="1114408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7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01</a:t>
              </a:r>
              <a:endParaRPr lang="zh-CN" alt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7" name="文本框 5"/>
            <p:cNvSpPr txBox="1">
              <a:spLocks noChangeArrowheads="1"/>
            </p:cNvSpPr>
            <p:nvPr/>
          </p:nvSpPr>
          <p:spPr bwMode="auto">
            <a:xfrm>
              <a:off x="5848296" y="2448204"/>
              <a:ext cx="381004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di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在此处添加标题</a:t>
              </a: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7140703" y="3321976"/>
              <a:ext cx="1225226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5515968" y="3425601"/>
              <a:ext cx="4474697" cy="7383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size.Please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 read the instructions and more work at the end of the manual template.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25156" y="417689"/>
            <a:ext cx="1941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在此添加表题</a:t>
            </a:r>
          </a:p>
        </p:txBody>
      </p:sp>
      <p:grpSp>
        <p:nvGrpSpPr>
          <p:cNvPr id="3" name="e9c26280-6135-4d18-b113-997302a3d3eb"/>
          <p:cNvGrpSpPr>
            <a:grpSpLocks noChangeAspect="1"/>
          </p:cNvGrpSpPr>
          <p:nvPr/>
        </p:nvGrpSpPr>
        <p:grpSpPr>
          <a:xfrm>
            <a:off x="2379776" y="1605792"/>
            <a:ext cx="7432449" cy="4633848"/>
            <a:chOff x="2205821" y="1111521"/>
            <a:chExt cx="7432449" cy="4633848"/>
          </a:xfrm>
        </p:grpSpPr>
        <p:grpSp>
          <p:nvGrpSpPr>
            <p:cNvPr id="4" name="组合 3"/>
            <p:cNvGrpSpPr/>
            <p:nvPr/>
          </p:nvGrpSpPr>
          <p:grpSpPr>
            <a:xfrm>
              <a:off x="4225379" y="1111521"/>
              <a:ext cx="3741239" cy="3678205"/>
              <a:chOff x="2611438" y="3175"/>
              <a:chExt cx="6972300" cy="6854826"/>
            </a:xfrm>
          </p:grpSpPr>
          <p:sp>
            <p:nvSpPr>
              <p:cNvPr id="20" name="任意多边形: 形状 4"/>
              <p:cNvSpPr/>
              <p:nvPr/>
            </p:nvSpPr>
            <p:spPr bwMode="auto">
              <a:xfrm>
                <a:off x="3852863" y="4324350"/>
                <a:ext cx="5730875" cy="1763713"/>
              </a:xfrm>
              <a:custGeom>
                <a:avLst/>
                <a:gdLst>
                  <a:gd name="T0" fmla="*/ 3610 w 3610"/>
                  <a:gd name="T1" fmla="*/ 555 h 1111"/>
                  <a:gd name="T2" fmla="*/ 2581 w 3610"/>
                  <a:gd name="T3" fmla="*/ 0 h 1111"/>
                  <a:gd name="T4" fmla="*/ 2581 w 3610"/>
                  <a:gd name="T5" fmla="*/ 245 h 1111"/>
                  <a:gd name="T6" fmla="*/ 358 w 3610"/>
                  <a:gd name="T7" fmla="*/ 245 h 1111"/>
                  <a:gd name="T8" fmla="*/ 0 w 3610"/>
                  <a:gd name="T9" fmla="*/ 866 h 1111"/>
                  <a:gd name="T10" fmla="*/ 2581 w 3610"/>
                  <a:gd name="T11" fmla="*/ 866 h 1111"/>
                  <a:gd name="T12" fmla="*/ 2581 w 3610"/>
                  <a:gd name="T13" fmla="*/ 1111 h 1111"/>
                  <a:gd name="T14" fmla="*/ 3610 w 3610"/>
                  <a:gd name="T15" fmla="*/ 555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10" h="1111">
                    <a:moveTo>
                      <a:pt x="3610" y="555"/>
                    </a:moveTo>
                    <a:lnTo>
                      <a:pt x="2581" y="0"/>
                    </a:lnTo>
                    <a:lnTo>
                      <a:pt x="2581" y="245"/>
                    </a:lnTo>
                    <a:lnTo>
                      <a:pt x="358" y="245"/>
                    </a:lnTo>
                    <a:lnTo>
                      <a:pt x="0" y="866"/>
                    </a:lnTo>
                    <a:lnTo>
                      <a:pt x="2581" y="866"/>
                    </a:lnTo>
                    <a:lnTo>
                      <a:pt x="2581" y="1111"/>
                    </a:lnTo>
                    <a:lnTo>
                      <a:pt x="3610" y="555"/>
                    </a:lnTo>
                    <a:close/>
                  </a:path>
                </a:pathLst>
              </a:custGeom>
              <a:solidFill>
                <a:srgbClr val="878787"/>
              </a:solidFill>
              <a:ln w="57150"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 sz="2000">
                  <a:solidFill>
                    <a:srgbClr val="181713"/>
                  </a:solidFill>
                </a:endParaRPr>
              </a:p>
            </p:txBody>
          </p:sp>
          <p:sp>
            <p:nvSpPr>
              <p:cNvPr id="21" name="任意多边形: 形状 5"/>
              <p:cNvSpPr/>
              <p:nvPr/>
            </p:nvSpPr>
            <p:spPr bwMode="auto">
              <a:xfrm>
                <a:off x="4657726" y="3175"/>
                <a:ext cx="3290888" cy="4710113"/>
              </a:xfrm>
              <a:custGeom>
                <a:avLst/>
                <a:gdLst>
                  <a:gd name="T0" fmla="*/ 2073 w 2073"/>
                  <a:gd name="T1" fmla="*/ 2967 h 2967"/>
                  <a:gd name="T2" fmla="*/ 782 w 2073"/>
                  <a:gd name="T3" fmla="*/ 736 h 2967"/>
                  <a:gd name="T4" fmla="*/ 996 w 2073"/>
                  <a:gd name="T5" fmla="*/ 612 h 2967"/>
                  <a:gd name="T6" fmla="*/ 0 w 2073"/>
                  <a:gd name="T7" fmla="*/ 0 h 2967"/>
                  <a:gd name="T8" fmla="*/ 32 w 2073"/>
                  <a:gd name="T9" fmla="*/ 1169 h 2967"/>
                  <a:gd name="T10" fmla="*/ 246 w 2073"/>
                  <a:gd name="T11" fmla="*/ 1046 h 2967"/>
                  <a:gd name="T12" fmla="*/ 1357 w 2073"/>
                  <a:gd name="T13" fmla="*/ 2967 h 2967"/>
                  <a:gd name="T14" fmla="*/ 2073 w 2073"/>
                  <a:gd name="T15" fmla="*/ 2967 h 29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73" h="2967">
                    <a:moveTo>
                      <a:pt x="2073" y="2967"/>
                    </a:moveTo>
                    <a:lnTo>
                      <a:pt x="782" y="736"/>
                    </a:lnTo>
                    <a:lnTo>
                      <a:pt x="996" y="612"/>
                    </a:lnTo>
                    <a:lnTo>
                      <a:pt x="0" y="0"/>
                    </a:lnTo>
                    <a:lnTo>
                      <a:pt x="32" y="1169"/>
                    </a:lnTo>
                    <a:lnTo>
                      <a:pt x="246" y="1046"/>
                    </a:lnTo>
                    <a:lnTo>
                      <a:pt x="1357" y="2967"/>
                    </a:lnTo>
                    <a:lnTo>
                      <a:pt x="2073" y="2967"/>
                    </a:lnTo>
                    <a:close/>
                  </a:path>
                </a:pathLst>
              </a:custGeom>
              <a:solidFill>
                <a:srgbClr val="93B3AD"/>
              </a:solidFill>
              <a:ln w="57150"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 sz="2000">
                  <a:solidFill>
                    <a:srgbClr val="181713"/>
                  </a:solidFill>
                </a:endParaRPr>
              </a:p>
            </p:txBody>
          </p:sp>
          <p:sp>
            <p:nvSpPr>
              <p:cNvPr id="22" name="任意多边形: 形状 6"/>
              <p:cNvSpPr/>
              <p:nvPr/>
            </p:nvSpPr>
            <p:spPr bwMode="auto">
              <a:xfrm>
                <a:off x="2611438" y="1658938"/>
                <a:ext cx="3009900" cy="5199063"/>
              </a:xfrm>
              <a:custGeom>
                <a:avLst/>
                <a:gdLst>
                  <a:gd name="T0" fmla="*/ 1896 w 1896"/>
                  <a:gd name="T1" fmla="*/ 618 h 3275"/>
                  <a:gd name="T2" fmla="*/ 1536 w 1896"/>
                  <a:gd name="T3" fmla="*/ 0 h 3275"/>
                  <a:gd name="T4" fmla="*/ 246 w 1896"/>
                  <a:gd name="T5" fmla="*/ 2231 h 3275"/>
                  <a:gd name="T6" fmla="*/ 33 w 1896"/>
                  <a:gd name="T7" fmla="*/ 2108 h 3275"/>
                  <a:gd name="T8" fmla="*/ 0 w 1896"/>
                  <a:gd name="T9" fmla="*/ 3275 h 3275"/>
                  <a:gd name="T10" fmla="*/ 998 w 1896"/>
                  <a:gd name="T11" fmla="*/ 2664 h 3275"/>
                  <a:gd name="T12" fmla="*/ 784 w 1896"/>
                  <a:gd name="T13" fmla="*/ 2540 h 3275"/>
                  <a:gd name="T14" fmla="*/ 1896 w 1896"/>
                  <a:gd name="T15" fmla="*/ 618 h 3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96" h="3275">
                    <a:moveTo>
                      <a:pt x="1896" y="618"/>
                    </a:moveTo>
                    <a:lnTo>
                      <a:pt x="1536" y="0"/>
                    </a:lnTo>
                    <a:lnTo>
                      <a:pt x="246" y="2231"/>
                    </a:lnTo>
                    <a:lnTo>
                      <a:pt x="33" y="2108"/>
                    </a:lnTo>
                    <a:lnTo>
                      <a:pt x="0" y="3275"/>
                    </a:lnTo>
                    <a:lnTo>
                      <a:pt x="998" y="2664"/>
                    </a:lnTo>
                    <a:lnTo>
                      <a:pt x="784" y="2540"/>
                    </a:lnTo>
                    <a:lnTo>
                      <a:pt x="1896" y="618"/>
                    </a:lnTo>
                    <a:close/>
                  </a:path>
                </a:pathLst>
              </a:custGeom>
              <a:solidFill>
                <a:srgbClr val="BEC082"/>
              </a:solidFill>
              <a:ln w="57150">
                <a:solidFill>
                  <a:schemeClr val="bg1"/>
                </a:solidFill>
              </a:ln>
            </p:spPr>
            <p:txBody>
              <a:bodyPr anchor="ctr"/>
              <a:lstStyle/>
              <a:p>
                <a:pPr algn="ctr"/>
                <a:endParaRPr sz="2000">
                  <a:solidFill>
                    <a:srgbClr val="181713"/>
                  </a:solidFill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2205821" y="2162683"/>
              <a:ext cx="2126819" cy="1287098"/>
              <a:chOff x="1767128" y="2566473"/>
              <a:chExt cx="2126819" cy="1287098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1767128" y="2996311"/>
                <a:ext cx="2126819" cy="857260"/>
                <a:chOff x="1280451" y="4929054"/>
                <a:chExt cx="2306167" cy="857260"/>
              </a:xfrm>
            </p:grpSpPr>
            <p:sp>
              <p:nvSpPr>
                <p:cNvPr id="18" name="文本框 15"/>
                <p:cNvSpPr txBox="1"/>
                <p:nvPr/>
              </p:nvSpPr>
              <p:spPr bwMode="auto">
                <a:xfrm>
                  <a:off x="1373475" y="4929054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0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r"/>
                  <a:r>
                    <a:rPr lang="zh-CN" altLang="en-US" sz="1600" b="1">
                      <a:solidFill>
                        <a:srgbClr val="181713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  <p:sp>
              <p:nvSpPr>
                <p:cNvPr id="19" name="文本框 16"/>
                <p:cNvSpPr txBox="1"/>
                <p:nvPr/>
              </p:nvSpPr>
              <p:spPr bwMode="auto">
                <a:xfrm>
                  <a:off x="1280451" y="5212084"/>
                  <a:ext cx="2306167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0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r">
                    <a:lnSpc>
                      <a:spcPct val="120000"/>
                    </a:lnSpc>
                    <a:defRPr/>
                  </a:pPr>
                  <a:r>
                    <a:rPr lang="zh-CN" altLang="en-US" sz="1050" dirty="0">
                      <a:solidFill>
                        <a:srgbClr val="181713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单击此处编辑您要的内容。单击此处编辑您要的内容。</a:t>
                  </a:r>
                  <a:endParaRPr lang="zh-CN" altLang="en-US" sz="1050" dirty="0">
                    <a:solidFill>
                      <a:srgbClr val="18171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7" name="文本框 17"/>
              <p:cNvSpPr txBox="1"/>
              <p:nvPr/>
            </p:nvSpPr>
            <p:spPr>
              <a:xfrm>
                <a:off x="2650618" y="2566473"/>
                <a:ext cx="1243328" cy="429838"/>
              </a:xfrm>
              <a:prstGeom prst="rect">
                <a:avLst/>
              </a:prstGeom>
              <a:noFill/>
            </p:spPr>
            <p:txBody>
              <a:bodyPr wrap="square" anchor="ctr" anchorCtr="0">
                <a:noAutofit/>
              </a:bodyPr>
              <a:lstStyle/>
              <a:p>
                <a:pPr algn="r"/>
                <a:r>
                  <a:rPr lang="en-US" altLang="zh-CN" sz="2800" dirty="0">
                    <a:solidFill>
                      <a:srgbClr val="181713"/>
                    </a:solidFill>
                    <a:latin typeface="Impact" panose="020B0806030902050204" pitchFamily="34" charset="0"/>
                  </a:rPr>
                  <a:t>01</a:t>
                </a: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7527928" y="2162683"/>
              <a:ext cx="2110342" cy="1287098"/>
              <a:chOff x="7089235" y="2502317"/>
              <a:chExt cx="2110342" cy="1287098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7089235" y="2932155"/>
                <a:ext cx="2110342" cy="857260"/>
                <a:chOff x="1732858" y="5001250"/>
                <a:chExt cx="2288301" cy="857260"/>
              </a:xfrm>
            </p:grpSpPr>
            <p:sp>
              <p:nvSpPr>
                <p:cNvPr id="14" name="文本框 12"/>
                <p:cNvSpPr txBox="1"/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0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/>
                  <a:r>
                    <a:rPr lang="zh-CN" altLang="en-US" sz="1600" b="1">
                      <a:solidFill>
                        <a:srgbClr val="181713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  <p:sp>
              <p:nvSpPr>
                <p:cNvPr id="15" name="文本框 13"/>
                <p:cNvSpPr txBox="1"/>
                <p:nvPr/>
              </p:nvSpPr>
              <p:spPr bwMode="auto">
                <a:xfrm>
                  <a:off x="1732858" y="5284280"/>
                  <a:ext cx="2288301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0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>
                    <a:lnSpc>
                      <a:spcPct val="120000"/>
                    </a:lnSpc>
                    <a:defRPr/>
                  </a:pPr>
                  <a:r>
                    <a:rPr lang="zh-CN" altLang="en-US" sz="1050" dirty="0">
                      <a:solidFill>
                        <a:srgbClr val="181713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单击此处编辑您要的内容。单击此处编辑您要的内容。</a:t>
                  </a:r>
                  <a:endParaRPr lang="zh-CN" altLang="en-US" sz="1050" dirty="0">
                    <a:solidFill>
                      <a:srgbClr val="18171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3" name="文本框 18"/>
              <p:cNvSpPr txBox="1"/>
              <p:nvPr/>
            </p:nvSpPr>
            <p:spPr>
              <a:xfrm>
                <a:off x="7089235" y="2502317"/>
                <a:ext cx="1243328" cy="429838"/>
              </a:xfrm>
              <a:prstGeom prst="rect">
                <a:avLst/>
              </a:prstGeom>
              <a:noFill/>
            </p:spPr>
            <p:txBody>
              <a:bodyPr wrap="square" anchor="ctr" anchorCtr="0">
                <a:noAutofit/>
              </a:bodyPr>
              <a:lstStyle/>
              <a:p>
                <a:r>
                  <a:rPr lang="en-US" altLang="zh-CN" sz="2800">
                    <a:solidFill>
                      <a:srgbClr val="181713"/>
                    </a:solidFill>
                    <a:latin typeface="Impact" panose="020B0806030902050204" pitchFamily="34" charset="0"/>
                  </a:rPr>
                  <a:t>02</a:t>
                </a: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4974587" y="4459382"/>
              <a:ext cx="2147389" cy="1285987"/>
              <a:chOff x="4904697" y="4937758"/>
              <a:chExt cx="2147389" cy="1285987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4904697" y="5367596"/>
                <a:ext cx="2147389" cy="856149"/>
                <a:chOff x="1675192" y="5001250"/>
                <a:chExt cx="2328472" cy="856149"/>
              </a:xfrm>
            </p:grpSpPr>
            <p:sp>
              <p:nvSpPr>
                <p:cNvPr id="10" name="文本框 9"/>
                <p:cNvSpPr txBox="1"/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sz="1600" b="1">
                      <a:solidFill>
                        <a:srgbClr val="181713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  <p:sp>
              <p:nvSpPr>
                <p:cNvPr id="11" name="文本框 10"/>
                <p:cNvSpPr txBox="1"/>
                <p:nvPr/>
              </p:nvSpPr>
              <p:spPr bwMode="auto">
                <a:xfrm>
                  <a:off x="1675192" y="5283169"/>
                  <a:ext cx="2328472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050" dirty="0">
                      <a:solidFill>
                        <a:srgbClr val="181713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单击此处编辑您要的内容。单击此处编辑您要的内容。</a:t>
                  </a:r>
                  <a:endParaRPr lang="zh-CN" altLang="en-US" sz="1050" dirty="0">
                    <a:solidFill>
                      <a:srgbClr val="18171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9" name="文本框 19"/>
              <p:cNvSpPr txBox="1"/>
              <p:nvPr/>
            </p:nvSpPr>
            <p:spPr>
              <a:xfrm>
                <a:off x="5356728" y="4937758"/>
                <a:ext cx="1243328" cy="429838"/>
              </a:xfrm>
              <a:prstGeom prst="rect">
                <a:avLst/>
              </a:prstGeom>
              <a:noFill/>
            </p:spPr>
            <p:txBody>
              <a:bodyPr wrap="square" anchor="ctr" anchorCtr="1">
                <a:noAutofit/>
              </a:bodyPr>
              <a:lstStyle/>
              <a:p>
                <a:pPr algn="ctr"/>
                <a:r>
                  <a:rPr lang="en-US" altLang="zh-CN" sz="2800">
                    <a:solidFill>
                      <a:srgbClr val="181713"/>
                    </a:solidFill>
                    <a:latin typeface="Impact" panose="020B0806030902050204" pitchFamily="34" charset="0"/>
                  </a:rPr>
                  <a:t>03</a:t>
                </a: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25156" y="417689"/>
            <a:ext cx="1941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在此添加表题</a:t>
            </a:r>
          </a:p>
        </p:txBody>
      </p:sp>
      <p:sp>
        <p:nvSpPr>
          <p:cNvPr id="3" name="MH_Other_3"/>
          <p:cNvSpPr/>
          <p:nvPr/>
        </p:nvSpPr>
        <p:spPr>
          <a:xfrm>
            <a:off x="5069205" y="2192655"/>
            <a:ext cx="2041525" cy="2041525"/>
          </a:xfrm>
          <a:prstGeom prst="diamond">
            <a:avLst/>
          </a:prstGeom>
          <a:solidFill>
            <a:srgbClr val="93B3AD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MH_Other_1"/>
          <p:cNvSpPr/>
          <p:nvPr/>
        </p:nvSpPr>
        <p:spPr>
          <a:xfrm>
            <a:off x="2054225" y="2530475"/>
            <a:ext cx="1367155" cy="1365250"/>
          </a:xfrm>
          <a:prstGeom prst="diamond">
            <a:avLst/>
          </a:prstGeom>
          <a:solidFill>
            <a:srgbClr val="93B3AD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MH_Other_2"/>
          <p:cNvSpPr/>
          <p:nvPr/>
        </p:nvSpPr>
        <p:spPr>
          <a:xfrm>
            <a:off x="3562350" y="2530475"/>
            <a:ext cx="1365250" cy="1365250"/>
          </a:xfrm>
          <a:prstGeom prst="diamond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MH_Other_3"/>
          <p:cNvSpPr/>
          <p:nvPr/>
        </p:nvSpPr>
        <p:spPr>
          <a:xfrm>
            <a:off x="7235825" y="2530475"/>
            <a:ext cx="1365250" cy="1365250"/>
          </a:xfrm>
          <a:prstGeom prst="diamond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MH_Other_4"/>
          <p:cNvSpPr/>
          <p:nvPr/>
        </p:nvSpPr>
        <p:spPr>
          <a:xfrm>
            <a:off x="8742680" y="2530475"/>
            <a:ext cx="1366520" cy="1365250"/>
          </a:xfrm>
          <a:prstGeom prst="diamond">
            <a:avLst/>
          </a:prstGeom>
          <a:solidFill>
            <a:srgbClr val="93B3AD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MH_Other_5"/>
          <p:cNvSpPr/>
          <p:nvPr/>
        </p:nvSpPr>
        <p:spPr>
          <a:xfrm>
            <a:off x="3216910" y="3376930"/>
            <a:ext cx="520700" cy="518795"/>
          </a:xfrm>
          <a:prstGeom prst="diamond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MH_Other_6"/>
          <p:cNvSpPr/>
          <p:nvPr/>
        </p:nvSpPr>
        <p:spPr>
          <a:xfrm>
            <a:off x="4709160" y="2530475"/>
            <a:ext cx="520700" cy="520700"/>
          </a:xfrm>
          <a:prstGeom prst="diamond">
            <a:avLst/>
          </a:prstGeom>
          <a:solidFill>
            <a:srgbClr val="BEC08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MH_Other_7"/>
          <p:cNvSpPr/>
          <p:nvPr/>
        </p:nvSpPr>
        <p:spPr>
          <a:xfrm>
            <a:off x="6910705" y="3373755"/>
            <a:ext cx="520700" cy="518795"/>
          </a:xfrm>
          <a:prstGeom prst="diamond">
            <a:avLst/>
          </a:prstGeom>
          <a:solidFill>
            <a:srgbClr val="BEC082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MH_Other_8"/>
          <p:cNvSpPr/>
          <p:nvPr/>
        </p:nvSpPr>
        <p:spPr>
          <a:xfrm>
            <a:off x="8414385" y="2546350"/>
            <a:ext cx="520700" cy="520700"/>
          </a:xfrm>
          <a:prstGeom prst="diamond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MH_Other_11"/>
          <p:cNvSpPr/>
          <p:nvPr/>
        </p:nvSpPr>
        <p:spPr bwMode="auto">
          <a:xfrm>
            <a:off x="5782945" y="2907030"/>
            <a:ext cx="612775" cy="612775"/>
          </a:xfrm>
          <a:custGeom>
            <a:avLst/>
            <a:gdLst>
              <a:gd name="T0" fmla="*/ 883582 w 2298700"/>
              <a:gd name="T1" fmla="*/ 1295872 h 2298700"/>
              <a:gd name="T2" fmla="*/ 899660 w 2298700"/>
              <a:gd name="T3" fmla="*/ 1824434 h 2298700"/>
              <a:gd name="T4" fmla="*/ 870674 w 2298700"/>
              <a:gd name="T5" fmla="*/ 1867800 h 2298700"/>
              <a:gd name="T6" fmla="*/ 472571 w 2298700"/>
              <a:gd name="T7" fmla="*/ 1870524 h 2298700"/>
              <a:gd name="T8" fmla="*/ 439282 w 2298700"/>
              <a:gd name="T9" fmla="*/ 1829883 h 2298700"/>
              <a:gd name="T10" fmla="*/ 450831 w 2298700"/>
              <a:gd name="T11" fmla="*/ 1299959 h 2298700"/>
              <a:gd name="T12" fmla="*/ 1168971 w 2298700"/>
              <a:gd name="T13" fmla="*/ 903287 h 2298700"/>
              <a:gd name="T14" fmla="*/ 1561900 w 2298700"/>
              <a:gd name="T15" fmla="*/ 923717 h 2298700"/>
              <a:gd name="T16" fmla="*/ 1573443 w 2298700"/>
              <a:gd name="T17" fmla="*/ 1829892 h 2298700"/>
              <a:gd name="T18" fmla="*/ 1540624 w 2298700"/>
              <a:gd name="T19" fmla="*/ 1870524 h 2298700"/>
              <a:gd name="T20" fmla="*/ 1142262 w 2298700"/>
              <a:gd name="T21" fmla="*/ 1867800 h 2298700"/>
              <a:gd name="T22" fmla="*/ 1113291 w 2298700"/>
              <a:gd name="T23" fmla="*/ 1824444 h 2298700"/>
              <a:gd name="T24" fmla="*/ 1129361 w 2298700"/>
              <a:gd name="T25" fmla="*/ 919404 h 2298700"/>
              <a:gd name="T26" fmla="*/ 2191940 w 2298700"/>
              <a:gd name="T27" fmla="*/ 450850 h 2298700"/>
              <a:gd name="T28" fmla="*/ 2238385 w 2298700"/>
              <a:gd name="T29" fmla="*/ 475582 h 2298700"/>
              <a:gd name="T30" fmla="*/ 2245636 w 2298700"/>
              <a:gd name="T31" fmla="*/ 1835358 h 2298700"/>
              <a:gd name="T32" fmla="*/ 2208706 w 2298700"/>
              <a:gd name="T33" fmla="*/ 1872115 h 2298700"/>
              <a:gd name="T34" fmla="*/ 1810633 w 2298700"/>
              <a:gd name="T35" fmla="*/ 1865309 h 2298700"/>
              <a:gd name="T36" fmla="*/ 1785938 w 2298700"/>
              <a:gd name="T37" fmla="*/ 1818568 h 2298700"/>
              <a:gd name="T38" fmla="*/ 1806329 w 2298700"/>
              <a:gd name="T39" fmla="*/ 463556 h 2298700"/>
              <a:gd name="T40" fmla="*/ 1464870 w 2298700"/>
              <a:gd name="T41" fmla="*/ 38100 h 2298700"/>
              <a:gd name="T42" fmla="*/ 1493876 w 2298700"/>
              <a:gd name="T43" fmla="*/ 48317 h 2298700"/>
              <a:gd name="T44" fmla="*/ 1512005 w 2298700"/>
              <a:gd name="T45" fmla="*/ 72609 h 2298700"/>
              <a:gd name="T46" fmla="*/ 1540105 w 2298700"/>
              <a:gd name="T47" fmla="*/ 509198 h 2298700"/>
              <a:gd name="T48" fmla="*/ 1503847 w 2298700"/>
              <a:gd name="T49" fmla="*/ 543253 h 2298700"/>
              <a:gd name="T50" fmla="*/ 1459205 w 2298700"/>
              <a:gd name="T51" fmla="*/ 535761 h 2298700"/>
              <a:gd name="T52" fmla="*/ 1437677 w 2298700"/>
              <a:gd name="T53" fmla="*/ 503749 h 2298700"/>
              <a:gd name="T54" fmla="*/ 1348845 w 2298700"/>
              <a:gd name="T55" fmla="*/ 357311 h 2298700"/>
              <a:gd name="T56" fmla="*/ 1214465 w 2298700"/>
              <a:gd name="T57" fmla="*/ 507608 h 2298700"/>
              <a:gd name="T58" fmla="*/ 1010062 w 2298700"/>
              <a:gd name="T59" fmla="*/ 669711 h 2298700"/>
              <a:gd name="T60" fmla="*/ 834212 w 2298700"/>
              <a:gd name="T61" fmla="*/ 763477 h 2298700"/>
              <a:gd name="T62" fmla="*/ 682609 w 2298700"/>
              <a:gd name="T63" fmla="*/ 817965 h 2298700"/>
              <a:gd name="T64" fmla="*/ 523528 w 2298700"/>
              <a:gd name="T65" fmla="*/ 852928 h 2298700"/>
              <a:gd name="T66" fmla="*/ 404104 w 2298700"/>
              <a:gd name="T67" fmla="*/ 862464 h 2298700"/>
              <a:gd name="T68" fmla="*/ 374191 w 2298700"/>
              <a:gd name="T69" fmla="*/ 838852 h 2298700"/>
              <a:gd name="T70" fmla="*/ 369206 w 2298700"/>
              <a:gd name="T71" fmla="*/ 795034 h 2298700"/>
              <a:gd name="T72" fmla="*/ 405237 w 2298700"/>
              <a:gd name="T73" fmla="*/ 760071 h 2298700"/>
              <a:gd name="T74" fmla="*/ 535765 w 2298700"/>
              <a:gd name="T75" fmla="*/ 742589 h 2298700"/>
              <a:gd name="T76" fmla="*/ 679890 w 2298700"/>
              <a:gd name="T77" fmla="*/ 706945 h 2298700"/>
              <a:gd name="T78" fmla="*/ 816536 w 2298700"/>
              <a:gd name="T79" fmla="*/ 654273 h 2298700"/>
              <a:gd name="T80" fmla="*/ 989667 w 2298700"/>
              <a:gd name="T81" fmla="*/ 554832 h 2298700"/>
              <a:gd name="T82" fmla="*/ 1171862 w 2298700"/>
              <a:gd name="T83" fmla="*/ 398859 h 2298700"/>
              <a:gd name="T84" fmla="*/ 1282675 w 2298700"/>
              <a:gd name="T85" fmla="*/ 267178 h 2298700"/>
              <a:gd name="T86" fmla="*/ 1087110 w 2298700"/>
              <a:gd name="T87" fmla="*/ 283979 h 2298700"/>
              <a:gd name="T88" fmla="*/ 1044054 w 2298700"/>
              <a:gd name="T89" fmla="*/ 259005 h 2298700"/>
              <a:gd name="T90" fmla="*/ 1040654 w 2298700"/>
              <a:gd name="T91" fmla="*/ 208376 h 2298700"/>
              <a:gd name="T92" fmla="*/ 1446288 w 2298700"/>
              <a:gd name="T93" fmla="*/ 40370 h 2298700"/>
              <a:gd name="T94" fmla="*/ 128386 w 2298700"/>
              <a:gd name="T95" fmla="*/ 3403 h 2298700"/>
              <a:gd name="T96" fmla="*/ 171711 w 2298700"/>
              <a:gd name="T97" fmla="*/ 26993 h 2298700"/>
              <a:gd name="T98" fmla="*/ 199157 w 2298700"/>
              <a:gd name="T99" fmla="*/ 67596 h 2298700"/>
              <a:gd name="T100" fmla="*/ 2201163 w 2298700"/>
              <a:gd name="T101" fmla="*/ 2093192 h 2298700"/>
              <a:gd name="T102" fmla="*/ 2249251 w 2298700"/>
              <a:gd name="T103" fmla="*/ 2107936 h 2298700"/>
              <a:gd name="T104" fmla="*/ 2283729 w 2298700"/>
              <a:gd name="T105" fmla="*/ 2142414 h 2298700"/>
              <a:gd name="T106" fmla="*/ 2298473 w 2298700"/>
              <a:gd name="T107" fmla="*/ 2190729 h 2298700"/>
              <a:gd name="T108" fmla="*/ 2288720 w 2298700"/>
              <a:gd name="T109" fmla="*/ 2240405 h 2298700"/>
              <a:gd name="T110" fmla="*/ 2257417 w 2298700"/>
              <a:gd name="T111" fmla="*/ 2278059 h 2298700"/>
              <a:gd name="T112" fmla="*/ 2211597 w 2298700"/>
              <a:gd name="T113" fmla="*/ 2297566 h 2298700"/>
              <a:gd name="T114" fmla="*/ 72132 w 2298700"/>
              <a:gd name="T115" fmla="*/ 2294164 h 2298700"/>
              <a:gd name="T116" fmla="*/ 29715 w 2298700"/>
              <a:gd name="T117" fmla="*/ 2268532 h 2298700"/>
              <a:gd name="T118" fmla="*/ 4537 w 2298700"/>
              <a:gd name="T119" fmla="*/ 2226568 h 2298700"/>
              <a:gd name="T120" fmla="*/ 907 w 2298700"/>
              <a:gd name="T121" fmla="*/ 87330 h 2298700"/>
              <a:gd name="T122" fmla="*/ 20188 w 2298700"/>
              <a:gd name="T123" fmla="*/ 41510 h 2298700"/>
              <a:gd name="T124" fmla="*/ 57842 w 2298700"/>
              <a:gd name="T125" fmla="*/ 10434 h 2298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98700" h="2298700">
                <a:moveTo>
                  <a:pt x="494084" y="1279525"/>
                </a:moveTo>
                <a:lnTo>
                  <a:pt x="844179" y="1279525"/>
                </a:lnTo>
                <a:lnTo>
                  <a:pt x="849841" y="1279752"/>
                </a:lnTo>
                <a:lnTo>
                  <a:pt x="855502" y="1280660"/>
                </a:lnTo>
                <a:lnTo>
                  <a:pt x="860710" y="1282023"/>
                </a:lnTo>
                <a:lnTo>
                  <a:pt x="865692" y="1283839"/>
                </a:lnTo>
                <a:lnTo>
                  <a:pt x="870674" y="1286109"/>
                </a:lnTo>
                <a:lnTo>
                  <a:pt x="875203" y="1289061"/>
                </a:lnTo>
                <a:lnTo>
                  <a:pt x="879732" y="1292467"/>
                </a:lnTo>
                <a:lnTo>
                  <a:pt x="883582" y="1295872"/>
                </a:lnTo>
                <a:lnTo>
                  <a:pt x="887205" y="1299959"/>
                </a:lnTo>
                <a:lnTo>
                  <a:pt x="890602" y="1304273"/>
                </a:lnTo>
                <a:lnTo>
                  <a:pt x="893320" y="1308814"/>
                </a:lnTo>
                <a:lnTo>
                  <a:pt x="895584" y="1313809"/>
                </a:lnTo>
                <a:lnTo>
                  <a:pt x="897396" y="1319031"/>
                </a:lnTo>
                <a:lnTo>
                  <a:pt x="898981" y="1324480"/>
                </a:lnTo>
                <a:lnTo>
                  <a:pt x="899660" y="1329702"/>
                </a:lnTo>
                <a:lnTo>
                  <a:pt x="900113" y="1335378"/>
                </a:lnTo>
                <a:lnTo>
                  <a:pt x="900113" y="1818531"/>
                </a:lnTo>
                <a:lnTo>
                  <a:pt x="899660" y="1824434"/>
                </a:lnTo>
                <a:lnTo>
                  <a:pt x="898981" y="1829883"/>
                </a:lnTo>
                <a:lnTo>
                  <a:pt x="897396" y="1835332"/>
                </a:lnTo>
                <a:lnTo>
                  <a:pt x="895584" y="1840554"/>
                </a:lnTo>
                <a:lnTo>
                  <a:pt x="893320" y="1845322"/>
                </a:lnTo>
                <a:lnTo>
                  <a:pt x="890602" y="1850090"/>
                </a:lnTo>
                <a:lnTo>
                  <a:pt x="887205" y="1854404"/>
                </a:lnTo>
                <a:lnTo>
                  <a:pt x="883582" y="1858264"/>
                </a:lnTo>
                <a:lnTo>
                  <a:pt x="879732" y="1861897"/>
                </a:lnTo>
                <a:lnTo>
                  <a:pt x="875203" y="1865302"/>
                </a:lnTo>
                <a:lnTo>
                  <a:pt x="870674" y="1867800"/>
                </a:lnTo>
                <a:lnTo>
                  <a:pt x="865692" y="1870524"/>
                </a:lnTo>
                <a:lnTo>
                  <a:pt x="860710" y="1872114"/>
                </a:lnTo>
                <a:lnTo>
                  <a:pt x="855502" y="1873476"/>
                </a:lnTo>
                <a:lnTo>
                  <a:pt x="849841" y="1874611"/>
                </a:lnTo>
                <a:lnTo>
                  <a:pt x="844179" y="1874838"/>
                </a:lnTo>
                <a:lnTo>
                  <a:pt x="494084" y="1874838"/>
                </a:lnTo>
                <a:lnTo>
                  <a:pt x="488423" y="1874611"/>
                </a:lnTo>
                <a:lnTo>
                  <a:pt x="482761" y="1873476"/>
                </a:lnTo>
                <a:lnTo>
                  <a:pt x="477326" y="1872114"/>
                </a:lnTo>
                <a:lnTo>
                  <a:pt x="472571" y="1870524"/>
                </a:lnTo>
                <a:lnTo>
                  <a:pt x="467589" y="1867800"/>
                </a:lnTo>
                <a:lnTo>
                  <a:pt x="463060" y="1865302"/>
                </a:lnTo>
                <a:lnTo>
                  <a:pt x="458531" y="1861897"/>
                </a:lnTo>
                <a:lnTo>
                  <a:pt x="454455" y="1858264"/>
                </a:lnTo>
                <a:lnTo>
                  <a:pt x="450831" y="1854404"/>
                </a:lnTo>
                <a:lnTo>
                  <a:pt x="447661" y="1850090"/>
                </a:lnTo>
                <a:lnTo>
                  <a:pt x="444944" y="1845322"/>
                </a:lnTo>
                <a:lnTo>
                  <a:pt x="442679" y="1840554"/>
                </a:lnTo>
                <a:lnTo>
                  <a:pt x="440868" y="1835332"/>
                </a:lnTo>
                <a:lnTo>
                  <a:pt x="439282" y="1829883"/>
                </a:lnTo>
                <a:lnTo>
                  <a:pt x="438603" y="1824434"/>
                </a:lnTo>
                <a:lnTo>
                  <a:pt x="438150" y="1818531"/>
                </a:lnTo>
                <a:lnTo>
                  <a:pt x="438150" y="1335378"/>
                </a:lnTo>
                <a:lnTo>
                  <a:pt x="438603" y="1329702"/>
                </a:lnTo>
                <a:lnTo>
                  <a:pt x="439282" y="1324480"/>
                </a:lnTo>
                <a:lnTo>
                  <a:pt x="440868" y="1319031"/>
                </a:lnTo>
                <a:lnTo>
                  <a:pt x="442679" y="1313809"/>
                </a:lnTo>
                <a:lnTo>
                  <a:pt x="444944" y="1308814"/>
                </a:lnTo>
                <a:lnTo>
                  <a:pt x="447661" y="1304273"/>
                </a:lnTo>
                <a:lnTo>
                  <a:pt x="450831" y="1299959"/>
                </a:lnTo>
                <a:lnTo>
                  <a:pt x="454455" y="1295872"/>
                </a:lnTo>
                <a:lnTo>
                  <a:pt x="458531" y="1292467"/>
                </a:lnTo>
                <a:lnTo>
                  <a:pt x="463060" y="1289061"/>
                </a:lnTo>
                <a:lnTo>
                  <a:pt x="467589" y="1286109"/>
                </a:lnTo>
                <a:lnTo>
                  <a:pt x="472571" y="1283839"/>
                </a:lnTo>
                <a:lnTo>
                  <a:pt x="477326" y="1282023"/>
                </a:lnTo>
                <a:lnTo>
                  <a:pt x="482761" y="1280660"/>
                </a:lnTo>
                <a:lnTo>
                  <a:pt x="488423" y="1279752"/>
                </a:lnTo>
                <a:lnTo>
                  <a:pt x="494084" y="1279525"/>
                </a:lnTo>
                <a:close/>
                <a:moveTo>
                  <a:pt x="1168971" y="903287"/>
                </a:moveTo>
                <a:lnTo>
                  <a:pt x="1518668" y="903287"/>
                </a:lnTo>
                <a:lnTo>
                  <a:pt x="1524553" y="903514"/>
                </a:lnTo>
                <a:lnTo>
                  <a:pt x="1529985" y="904195"/>
                </a:lnTo>
                <a:lnTo>
                  <a:pt x="1535418" y="905557"/>
                </a:lnTo>
                <a:lnTo>
                  <a:pt x="1540624" y="907600"/>
                </a:lnTo>
                <a:lnTo>
                  <a:pt x="1545377" y="909870"/>
                </a:lnTo>
                <a:lnTo>
                  <a:pt x="1550130" y="912821"/>
                </a:lnTo>
                <a:lnTo>
                  <a:pt x="1554430" y="915999"/>
                </a:lnTo>
                <a:lnTo>
                  <a:pt x="1558278" y="919404"/>
                </a:lnTo>
                <a:lnTo>
                  <a:pt x="1561900" y="923717"/>
                </a:lnTo>
                <a:lnTo>
                  <a:pt x="1565295" y="927803"/>
                </a:lnTo>
                <a:lnTo>
                  <a:pt x="1567784" y="932343"/>
                </a:lnTo>
                <a:lnTo>
                  <a:pt x="1570274" y="937337"/>
                </a:lnTo>
                <a:lnTo>
                  <a:pt x="1572085" y="942558"/>
                </a:lnTo>
                <a:lnTo>
                  <a:pt x="1573443" y="948006"/>
                </a:lnTo>
                <a:lnTo>
                  <a:pt x="1574575" y="953681"/>
                </a:lnTo>
                <a:lnTo>
                  <a:pt x="1574801" y="959355"/>
                </a:lnTo>
                <a:lnTo>
                  <a:pt x="1574801" y="1818542"/>
                </a:lnTo>
                <a:lnTo>
                  <a:pt x="1574575" y="1824444"/>
                </a:lnTo>
                <a:lnTo>
                  <a:pt x="1573443" y="1829892"/>
                </a:lnTo>
                <a:lnTo>
                  <a:pt x="1572085" y="1835340"/>
                </a:lnTo>
                <a:lnTo>
                  <a:pt x="1570274" y="1840560"/>
                </a:lnTo>
                <a:lnTo>
                  <a:pt x="1567784" y="1845327"/>
                </a:lnTo>
                <a:lnTo>
                  <a:pt x="1565295" y="1850094"/>
                </a:lnTo>
                <a:lnTo>
                  <a:pt x="1561900" y="1854407"/>
                </a:lnTo>
                <a:lnTo>
                  <a:pt x="1558278" y="1858266"/>
                </a:lnTo>
                <a:lnTo>
                  <a:pt x="1554430" y="1861898"/>
                </a:lnTo>
                <a:lnTo>
                  <a:pt x="1550130" y="1865303"/>
                </a:lnTo>
                <a:lnTo>
                  <a:pt x="1545377" y="1867800"/>
                </a:lnTo>
                <a:lnTo>
                  <a:pt x="1540624" y="1870524"/>
                </a:lnTo>
                <a:lnTo>
                  <a:pt x="1535418" y="1872113"/>
                </a:lnTo>
                <a:lnTo>
                  <a:pt x="1529985" y="1873475"/>
                </a:lnTo>
                <a:lnTo>
                  <a:pt x="1524553" y="1874610"/>
                </a:lnTo>
                <a:lnTo>
                  <a:pt x="1518668" y="1874837"/>
                </a:lnTo>
                <a:lnTo>
                  <a:pt x="1168971" y="1874837"/>
                </a:lnTo>
                <a:lnTo>
                  <a:pt x="1163312" y="1874610"/>
                </a:lnTo>
                <a:lnTo>
                  <a:pt x="1157654" y="1873475"/>
                </a:lnTo>
                <a:lnTo>
                  <a:pt x="1152221" y="1872113"/>
                </a:lnTo>
                <a:lnTo>
                  <a:pt x="1147242" y="1870524"/>
                </a:lnTo>
                <a:lnTo>
                  <a:pt x="1142262" y="1867800"/>
                </a:lnTo>
                <a:lnTo>
                  <a:pt x="1137736" y="1865303"/>
                </a:lnTo>
                <a:lnTo>
                  <a:pt x="1133435" y="1861898"/>
                </a:lnTo>
                <a:lnTo>
                  <a:pt x="1129361" y="1858266"/>
                </a:lnTo>
                <a:lnTo>
                  <a:pt x="1125740" y="1854407"/>
                </a:lnTo>
                <a:lnTo>
                  <a:pt x="1122797" y="1850094"/>
                </a:lnTo>
                <a:lnTo>
                  <a:pt x="1119855" y="1845327"/>
                </a:lnTo>
                <a:lnTo>
                  <a:pt x="1117365" y="1840560"/>
                </a:lnTo>
                <a:lnTo>
                  <a:pt x="1115554" y="1835340"/>
                </a:lnTo>
                <a:lnTo>
                  <a:pt x="1114196" y="1829892"/>
                </a:lnTo>
                <a:lnTo>
                  <a:pt x="1113291" y="1824444"/>
                </a:lnTo>
                <a:lnTo>
                  <a:pt x="1112838" y="1818542"/>
                </a:lnTo>
                <a:lnTo>
                  <a:pt x="1112838" y="959355"/>
                </a:lnTo>
                <a:lnTo>
                  <a:pt x="1113291" y="953681"/>
                </a:lnTo>
                <a:lnTo>
                  <a:pt x="1114196" y="948006"/>
                </a:lnTo>
                <a:lnTo>
                  <a:pt x="1115554" y="942558"/>
                </a:lnTo>
                <a:lnTo>
                  <a:pt x="1117365" y="937337"/>
                </a:lnTo>
                <a:lnTo>
                  <a:pt x="1119855" y="932343"/>
                </a:lnTo>
                <a:lnTo>
                  <a:pt x="1122797" y="927803"/>
                </a:lnTo>
                <a:lnTo>
                  <a:pt x="1125740" y="923717"/>
                </a:lnTo>
                <a:lnTo>
                  <a:pt x="1129361" y="919404"/>
                </a:lnTo>
                <a:lnTo>
                  <a:pt x="1133435" y="915999"/>
                </a:lnTo>
                <a:lnTo>
                  <a:pt x="1137736" y="912821"/>
                </a:lnTo>
                <a:lnTo>
                  <a:pt x="1142262" y="909870"/>
                </a:lnTo>
                <a:lnTo>
                  <a:pt x="1147242" y="907600"/>
                </a:lnTo>
                <a:lnTo>
                  <a:pt x="1152221" y="905557"/>
                </a:lnTo>
                <a:lnTo>
                  <a:pt x="1157654" y="904195"/>
                </a:lnTo>
                <a:lnTo>
                  <a:pt x="1163312" y="903514"/>
                </a:lnTo>
                <a:lnTo>
                  <a:pt x="1168971" y="903287"/>
                </a:lnTo>
                <a:close/>
                <a:moveTo>
                  <a:pt x="1841899" y="450850"/>
                </a:moveTo>
                <a:lnTo>
                  <a:pt x="2191940" y="450850"/>
                </a:lnTo>
                <a:lnTo>
                  <a:pt x="2197604" y="451077"/>
                </a:lnTo>
                <a:lnTo>
                  <a:pt x="2203268" y="451985"/>
                </a:lnTo>
                <a:lnTo>
                  <a:pt x="2208706" y="453573"/>
                </a:lnTo>
                <a:lnTo>
                  <a:pt x="2213917" y="455388"/>
                </a:lnTo>
                <a:lnTo>
                  <a:pt x="2218674" y="457657"/>
                </a:lnTo>
                <a:lnTo>
                  <a:pt x="2223206" y="460380"/>
                </a:lnTo>
                <a:lnTo>
                  <a:pt x="2227510" y="463556"/>
                </a:lnTo>
                <a:lnTo>
                  <a:pt x="2231589" y="467186"/>
                </a:lnTo>
                <a:lnTo>
                  <a:pt x="2235214" y="471271"/>
                </a:lnTo>
                <a:lnTo>
                  <a:pt x="2238385" y="475582"/>
                </a:lnTo>
                <a:lnTo>
                  <a:pt x="2241104" y="480119"/>
                </a:lnTo>
                <a:lnTo>
                  <a:pt x="2243596" y="484884"/>
                </a:lnTo>
                <a:lnTo>
                  <a:pt x="2245636" y="490103"/>
                </a:lnTo>
                <a:lnTo>
                  <a:pt x="2246768" y="495548"/>
                </a:lnTo>
                <a:lnTo>
                  <a:pt x="2247675" y="501221"/>
                </a:lnTo>
                <a:lnTo>
                  <a:pt x="2247901" y="506893"/>
                </a:lnTo>
                <a:lnTo>
                  <a:pt x="2247901" y="1818568"/>
                </a:lnTo>
                <a:lnTo>
                  <a:pt x="2247675" y="1824468"/>
                </a:lnTo>
                <a:lnTo>
                  <a:pt x="2246768" y="1829913"/>
                </a:lnTo>
                <a:lnTo>
                  <a:pt x="2245636" y="1835358"/>
                </a:lnTo>
                <a:lnTo>
                  <a:pt x="2243596" y="1840577"/>
                </a:lnTo>
                <a:lnTo>
                  <a:pt x="2241104" y="1845342"/>
                </a:lnTo>
                <a:lnTo>
                  <a:pt x="2238385" y="1850107"/>
                </a:lnTo>
                <a:lnTo>
                  <a:pt x="2235214" y="1854418"/>
                </a:lnTo>
                <a:lnTo>
                  <a:pt x="2231589" y="1858275"/>
                </a:lnTo>
                <a:lnTo>
                  <a:pt x="2227510" y="1861905"/>
                </a:lnTo>
                <a:lnTo>
                  <a:pt x="2223206" y="1865309"/>
                </a:lnTo>
                <a:lnTo>
                  <a:pt x="2218674" y="1867804"/>
                </a:lnTo>
                <a:lnTo>
                  <a:pt x="2213917" y="1870527"/>
                </a:lnTo>
                <a:lnTo>
                  <a:pt x="2208706" y="1872115"/>
                </a:lnTo>
                <a:lnTo>
                  <a:pt x="2203268" y="1873477"/>
                </a:lnTo>
                <a:lnTo>
                  <a:pt x="2197604" y="1874611"/>
                </a:lnTo>
                <a:lnTo>
                  <a:pt x="2191940" y="1874838"/>
                </a:lnTo>
                <a:lnTo>
                  <a:pt x="1841899" y="1874838"/>
                </a:lnTo>
                <a:lnTo>
                  <a:pt x="1836235" y="1874611"/>
                </a:lnTo>
                <a:lnTo>
                  <a:pt x="1830798" y="1873477"/>
                </a:lnTo>
                <a:lnTo>
                  <a:pt x="1825360" y="1872115"/>
                </a:lnTo>
                <a:lnTo>
                  <a:pt x="1820149" y="1870527"/>
                </a:lnTo>
                <a:lnTo>
                  <a:pt x="1815165" y="1867804"/>
                </a:lnTo>
                <a:lnTo>
                  <a:pt x="1810633" y="1865309"/>
                </a:lnTo>
                <a:lnTo>
                  <a:pt x="1806329" y="1861905"/>
                </a:lnTo>
                <a:lnTo>
                  <a:pt x="1802477" y="1858275"/>
                </a:lnTo>
                <a:lnTo>
                  <a:pt x="1798852" y="1854418"/>
                </a:lnTo>
                <a:lnTo>
                  <a:pt x="1795454" y="1850107"/>
                </a:lnTo>
                <a:lnTo>
                  <a:pt x="1792508" y="1845342"/>
                </a:lnTo>
                <a:lnTo>
                  <a:pt x="1790243" y="1840577"/>
                </a:lnTo>
                <a:lnTo>
                  <a:pt x="1788430" y="1835358"/>
                </a:lnTo>
                <a:lnTo>
                  <a:pt x="1786844" y="1829913"/>
                </a:lnTo>
                <a:lnTo>
                  <a:pt x="1786165" y="1824468"/>
                </a:lnTo>
                <a:lnTo>
                  <a:pt x="1785938" y="1818568"/>
                </a:lnTo>
                <a:lnTo>
                  <a:pt x="1785938" y="506893"/>
                </a:lnTo>
                <a:lnTo>
                  <a:pt x="1786165" y="501221"/>
                </a:lnTo>
                <a:lnTo>
                  <a:pt x="1786844" y="495548"/>
                </a:lnTo>
                <a:lnTo>
                  <a:pt x="1788430" y="490103"/>
                </a:lnTo>
                <a:lnTo>
                  <a:pt x="1790243" y="484884"/>
                </a:lnTo>
                <a:lnTo>
                  <a:pt x="1792508" y="480119"/>
                </a:lnTo>
                <a:lnTo>
                  <a:pt x="1795454" y="475582"/>
                </a:lnTo>
                <a:lnTo>
                  <a:pt x="1798852" y="471271"/>
                </a:lnTo>
                <a:lnTo>
                  <a:pt x="1802477" y="467186"/>
                </a:lnTo>
                <a:lnTo>
                  <a:pt x="1806329" y="463556"/>
                </a:lnTo>
                <a:lnTo>
                  <a:pt x="1810633" y="460380"/>
                </a:lnTo>
                <a:lnTo>
                  <a:pt x="1815165" y="457657"/>
                </a:lnTo>
                <a:lnTo>
                  <a:pt x="1820149" y="455388"/>
                </a:lnTo>
                <a:lnTo>
                  <a:pt x="1825360" y="453573"/>
                </a:lnTo>
                <a:lnTo>
                  <a:pt x="1830798" y="451985"/>
                </a:lnTo>
                <a:lnTo>
                  <a:pt x="1836235" y="451077"/>
                </a:lnTo>
                <a:lnTo>
                  <a:pt x="1841899" y="450850"/>
                </a:lnTo>
                <a:close/>
                <a:moveTo>
                  <a:pt x="1458752" y="38100"/>
                </a:moveTo>
                <a:lnTo>
                  <a:pt x="1461698" y="38100"/>
                </a:lnTo>
                <a:lnTo>
                  <a:pt x="1464870" y="38100"/>
                </a:lnTo>
                <a:lnTo>
                  <a:pt x="1468043" y="38327"/>
                </a:lnTo>
                <a:lnTo>
                  <a:pt x="1470989" y="38554"/>
                </a:lnTo>
                <a:lnTo>
                  <a:pt x="1473935" y="39235"/>
                </a:lnTo>
                <a:lnTo>
                  <a:pt x="1477107" y="40143"/>
                </a:lnTo>
                <a:lnTo>
                  <a:pt x="1479827" y="40825"/>
                </a:lnTo>
                <a:lnTo>
                  <a:pt x="1482773" y="42187"/>
                </a:lnTo>
                <a:lnTo>
                  <a:pt x="1485718" y="43322"/>
                </a:lnTo>
                <a:lnTo>
                  <a:pt x="1488438" y="44684"/>
                </a:lnTo>
                <a:lnTo>
                  <a:pt x="1491157" y="46500"/>
                </a:lnTo>
                <a:lnTo>
                  <a:pt x="1493876" y="48317"/>
                </a:lnTo>
                <a:lnTo>
                  <a:pt x="1496143" y="50133"/>
                </a:lnTo>
                <a:lnTo>
                  <a:pt x="1498409" y="52176"/>
                </a:lnTo>
                <a:lnTo>
                  <a:pt x="1500675" y="54447"/>
                </a:lnTo>
                <a:lnTo>
                  <a:pt x="1502714" y="56490"/>
                </a:lnTo>
                <a:lnTo>
                  <a:pt x="1504754" y="59214"/>
                </a:lnTo>
                <a:lnTo>
                  <a:pt x="1506567" y="61485"/>
                </a:lnTo>
                <a:lnTo>
                  <a:pt x="1508153" y="64436"/>
                </a:lnTo>
                <a:lnTo>
                  <a:pt x="1509739" y="66934"/>
                </a:lnTo>
                <a:lnTo>
                  <a:pt x="1511099" y="69658"/>
                </a:lnTo>
                <a:lnTo>
                  <a:pt x="1512005" y="72609"/>
                </a:lnTo>
                <a:lnTo>
                  <a:pt x="1513138" y="75334"/>
                </a:lnTo>
                <a:lnTo>
                  <a:pt x="1514045" y="78512"/>
                </a:lnTo>
                <a:lnTo>
                  <a:pt x="1514725" y="81691"/>
                </a:lnTo>
                <a:lnTo>
                  <a:pt x="1515178" y="84642"/>
                </a:lnTo>
                <a:lnTo>
                  <a:pt x="1515405" y="87821"/>
                </a:lnTo>
                <a:lnTo>
                  <a:pt x="1543051" y="488083"/>
                </a:lnTo>
                <a:lnTo>
                  <a:pt x="1543051" y="493305"/>
                </a:lnTo>
                <a:lnTo>
                  <a:pt x="1542371" y="498754"/>
                </a:lnTo>
                <a:lnTo>
                  <a:pt x="1541691" y="503976"/>
                </a:lnTo>
                <a:lnTo>
                  <a:pt x="1540105" y="509198"/>
                </a:lnTo>
                <a:lnTo>
                  <a:pt x="1538066" y="513965"/>
                </a:lnTo>
                <a:lnTo>
                  <a:pt x="1535800" y="518506"/>
                </a:lnTo>
                <a:lnTo>
                  <a:pt x="1532854" y="522820"/>
                </a:lnTo>
                <a:lnTo>
                  <a:pt x="1529908" y="526906"/>
                </a:lnTo>
                <a:lnTo>
                  <a:pt x="1526282" y="530539"/>
                </a:lnTo>
                <a:lnTo>
                  <a:pt x="1522429" y="533944"/>
                </a:lnTo>
                <a:lnTo>
                  <a:pt x="1518350" y="537123"/>
                </a:lnTo>
                <a:lnTo>
                  <a:pt x="1513592" y="539620"/>
                </a:lnTo>
                <a:lnTo>
                  <a:pt x="1509059" y="541663"/>
                </a:lnTo>
                <a:lnTo>
                  <a:pt x="1503847" y="543253"/>
                </a:lnTo>
                <a:lnTo>
                  <a:pt x="1498635" y="544615"/>
                </a:lnTo>
                <a:lnTo>
                  <a:pt x="1493197" y="545069"/>
                </a:lnTo>
                <a:lnTo>
                  <a:pt x="1488211" y="545296"/>
                </a:lnTo>
                <a:lnTo>
                  <a:pt x="1482999" y="544842"/>
                </a:lnTo>
                <a:lnTo>
                  <a:pt x="1478014" y="543934"/>
                </a:lnTo>
                <a:lnTo>
                  <a:pt x="1473481" y="542799"/>
                </a:lnTo>
                <a:lnTo>
                  <a:pt x="1469629" y="541437"/>
                </a:lnTo>
                <a:lnTo>
                  <a:pt x="1466003" y="539847"/>
                </a:lnTo>
                <a:lnTo>
                  <a:pt x="1462604" y="537804"/>
                </a:lnTo>
                <a:lnTo>
                  <a:pt x="1459205" y="535761"/>
                </a:lnTo>
                <a:lnTo>
                  <a:pt x="1456032" y="533490"/>
                </a:lnTo>
                <a:lnTo>
                  <a:pt x="1453086" y="530766"/>
                </a:lnTo>
                <a:lnTo>
                  <a:pt x="1450367" y="528041"/>
                </a:lnTo>
                <a:lnTo>
                  <a:pt x="1447874" y="525090"/>
                </a:lnTo>
                <a:lnTo>
                  <a:pt x="1445382" y="522139"/>
                </a:lnTo>
                <a:lnTo>
                  <a:pt x="1443342" y="518733"/>
                </a:lnTo>
                <a:lnTo>
                  <a:pt x="1441529" y="515100"/>
                </a:lnTo>
                <a:lnTo>
                  <a:pt x="1439943" y="511468"/>
                </a:lnTo>
                <a:lnTo>
                  <a:pt x="1438583" y="507608"/>
                </a:lnTo>
                <a:lnTo>
                  <a:pt x="1437677" y="503749"/>
                </a:lnTo>
                <a:lnTo>
                  <a:pt x="1436770" y="499662"/>
                </a:lnTo>
                <a:lnTo>
                  <a:pt x="1436317" y="495348"/>
                </a:lnTo>
                <a:lnTo>
                  <a:pt x="1419775" y="256735"/>
                </a:lnTo>
                <a:lnTo>
                  <a:pt x="1404592" y="280119"/>
                </a:lnTo>
                <a:lnTo>
                  <a:pt x="1396434" y="292606"/>
                </a:lnTo>
                <a:lnTo>
                  <a:pt x="1387596" y="304866"/>
                </a:lnTo>
                <a:lnTo>
                  <a:pt x="1378531" y="317580"/>
                </a:lnTo>
                <a:lnTo>
                  <a:pt x="1369014" y="330748"/>
                </a:lnTo>
                <a:lnTo>
                  <a:pt x="1359270" y="343916"/>
                </a:lnTo>
                <a:lnTo>
                  <a:pt x="1348845" y="357311"/>
                </a:lnTo>
                <a:lnTo>
                  <a:pt x="1338421" y="370933"/>
                </a:lnTo>
                <a:lnTo>
                  <a:pt x="1327317" y="384782"/>
                </a:lnTo>
                <a:lnTo>
                  <a:pt x="1315760" y="398632"/>
                </a:lnTo>
                <a:lnTo>
                  <a:pt x="1303750" y="412935"/>
                </a:lnTo>
                <a:lnTo>
                  <a:pt x="1291513" y="426784"/>
                </a:lnTo>
                <a:lnTo>
                  <a:pt x="1278823" y="441314"/>
                </a:lnTo>
                <a:lnTo>
                  <a:pt x="1265679" y="455390"/>
                </a:lnTo>
                <a:lnTo>
                  <a:pt x="1252082" y="469920"/>
                </a:lnTo>
                <a:lnTo>
                  <a:pt x="1233500" y="488991"/>
                </a:lnTo>
                <a:lnTo>
                  <a:pt x="1214465" y="507608"/>
                </a:lnTo>
                <a:lnTo>
                  <a:pt x="1195430" y="525998"/>
                </a:lnTo>
                <a:lnTo>
                  <a:pt x="1175715" y="543707"/>
                </a:lnTo>
                <a:lnTo>
                  <a:pt x="1156226" y="560961"/>
                </a:lnTo>
                <a:lnTo>
                  <a:pt x="1136058" y="577762"/>
                </a:lnTo>
                <a:lnTo>
                  <a:pt x="1115663" y="594336"/>
                </a:lnTo>
                <a:lnTo>
                  <a:pt x="1095041" y="610455"/>
                </a:lnTo>
                <a:lnTo>
                  <a:pt x="1074193" y="625893"/>
                </a:lnTo>
                <a:lnTo>
                  <a:pt x="1053118" y="641105"/>
                </a:lnTo>
                <a:lnTo>
                  <a:pt x="1031590" y="655408"/>
                </a:lnTo>
                <a:lnTo>
                  <a:pt x="1010062" y="669711"/>
                </a:lnTo>
                <a:lnTo>
                  <a:pt x="988081" y="683333"/>
                </a:lnTo>
                <a:lnTo>
                  <a:pt x="966099" y="696501"/>
                </a:lnTo>
                <a:lnTo>
                  <a:pt x="943891" y="709442"/>
                </a:lnTo>
                <a:lnTo>
                  <a:pt x="921004" y="721702"/>
                </a:lnTo>
                <a:lnTo>
                  <a:pt x="906954" y="729194"/>
                </a:lnTo>
                <a:lnTo>
                  <a:pt x="892451" y="736232"/>
                </a:lnTo>
                <a:lnTo>
                  <a:pt x="878174" y="743497"/>
                </a:lnTo>
                <a:lnTo>
                  <a:pt x="863671" y="750309"/>
                </a:lnTo>
                <a:lnTo>
                  <a:pt x="848941" y="756893"/>
                </a:lnTo>
                <a:lnTo>
                  <a:pt x="834212" y="763477"/>
                </a:lnTo>
                <a:lnTo>
                  <a:pt x="819482" y="769834"/>
                </a:lnTo>
                <a:lnTo>
                  <a:pt x="804526" y="775736"/>
                </a:lnTo>
                <a:lnTo>
                  <a:pt x="789569" y="781866"/>
                </a:lnTo>
                <a:lnTo>
                  <a:pt x="774613" y="787542"/>
                </a:lnTo>
                <a:lnTo>
                  <a:pt x="759430" y="793218"/>
                </a:lnTo>
                <a:lnTo>
                  <a:pt x="744247" y="798440"/>
                </a:lnTo>
                <a:lnTo>
                  <a:pt x="729064" y="803435"/>
                </a:lnTo>
                <a:lnTo>
                  <a:pt x="713655" y="808657"/>
                </a:lnTo>
                <a:lnTo>
                  <a:pt x="698472" y="813197"/>
                </a:lnTo>
                <a:lnTo>
                  <a:pt x="682609" y="817965"/>
                </a:lnTo>
                <a:lnTo>
                  <a:pt x="667199" y="822279"/>
                </a:lnTo>
                <a:lnTo>
                  <a:pt x="651563" y="826365"/>
                </a:lnTo>
                <a:lnTo>
                  <a:pt x="635701" y="830452"/>
                </a:lnTo>
                <a:lnTo>
                  <a:pt x="620064" y="834084"/>
                </a:lnTo>
                <a:lnTo>
                  <a:pt x="604202" y="837717"/>
                </a:lnTo>
                <a:lnTo>
                  <a:pt x="588112" y="841350"/>
                </a:lnTo>
                <a:lnTo>
                  <a:pt x="572249" y="844528"/>
                </a:lnTo>
                <a:lnTo>
                  <a:pt x="555933" y="847479"/>
                </a:lnTo>
                <a:lnTo>
                  <a:pt x="539618" y="850431"/>
                </a:lnTo>
                <a:lnTo>
                  <a:pt x="523528" y="852928"/>
                </a:lnTo>
                <a:lnTo>
                  <a:pt x="507212" y="855653"/>
                </a:lnTo>
                <a:lnTo>
                  <a:pt x="490896" y="857923"/>
                </a:lnTo>
                <a:lnTo>
                  <a:pt x="474353" y="859966"/>
                </a:lnTo>
                <a:lnTo>
                  <a:pt x="458037" y="861783"/>
                </a:lnTo>
                <a:lnTo>
                  <a:pt x="441268" y="863372"/>
                </a:lnTo>
                <a:lnTo>
                  <a:pt x="424726" y="864961"/>
                </a:lnTo>
                <a:lnTo>
                  <a:pt x="419287" y="865188"/>
                </a:lnTo>
                <a:lnTo>
                  <a:pt x="414075" y="864734"/>
                </a:lnTo>
                <a:lnTo>
                  <a:pt x="409089" y="863826"/>
                </a:lnTo>
                <a:lnTo>
                  <a:pt x="404104" y="862464"/>
                </a:lnTo>
                <a:lnTo>
                  <a:pt x="400252" y="861329"/>
                </a:lnTo>
                <a:lnTo>
                  <a:pt x="396626" y="859739"/>
                </a:lnTo>
                <a:lnTo>
                  <a:pt x="393227" y="857923"/>
                </a:lnTo>
                <a:lnTo>
                  <a:pt x="389827" y="855880"/>
                </a:lnTo>
                <a:lnTo>
                  <a:pt x="386882" y="853609"/>
                </a:lnTo>
                <a:lnTo>
                  <a:pt x="383936" y="850885"/>
                </a:lnTo>
                <a:lnTo>
                  <a:pt x="381216" y="848161"/>
                </a:lnTo>
                <a:lnTo>
                  <a:pt x="378497" y="845209"/>
                </a:lnTo>
                <a:lnTo>
                  <a:pt x="376231" y="842258"/>
                </a:lnTo>
                <a:lnTo>
                  <a:pt x="374191" y="838852"/>
                </a:lnTo>
                <a:lnTo>
                  <a:pt x="372378" y="835447"/>
                </a:lnTo>
                <a:lnTo>
                  <a:pt x="370566" y="831814"/>
                </a:lnTo>
                <a:lnTo>
                  <a:pt x="369206" y="827955"/>
                </a:lnTo>
                <a:lnTo>
                  <a:pt x="368299" y="824095"/>
                </a:lnTo>
                <a:lnTo>
                  <a:pt x="367620" y="820008"/>
                </a:lnTo>
                <a:lnTo>
                  <a:pt x="366940" y="815922"/>
                </a:lnTo>
                <a:lnTo>
                  <a:pt x="366713" y="810473"/>
                </a:lnTo>
                <a:lnTo>
                  <a:pt x="367167" y="805024"/>
                </a:lnTo>
                <a:lnTo>
                  <a:pt x="368073" y="799802"/>
                </a:lnTo>
                <a:lnTo>
                  <a:pt x="369206" y="795034"/>
                </a:lnTo>
                <a:lnTo>
                  <a:pt x="371472" y="790040"/>
                </a:lnTo>
                <a:lnTo>
                  <a:pt x="373738" y="785272"/>
                </a:lnTo>
                <a:lnTo>
                  <a:pt x="376231" y="780958"/>
                </a:lnTo>
                <a:lnTo>
                  <a:pt x="379403" y="776872"/>
                </a:lnTo>
                <a:lnTo>
                  <a:pt x="383029" y="773239"/>
                </a:lnTo>
                <a:lnTo>
                  <a:pt x="386882" y="769607"/>
                </a:lnTo>
                <a:lnTo>
                  <a:pt x="390961" y="766882"/>
                </a:lnTo>
                <a:lnTo>
                  <a:pt x="395266" y="763931"/>
                </a:lnTo>
                <a:lnTo>
                  <a:pt x="400252" y="761887"/>
                </a:lnTo>
                <a:lnTo>
                  <a:pt x="405237" y="760071"/>
                </a:lnTo>
                <a:lnTo>
                  <a:pt x="410222" y="758709"/>
                </a:lnTo>
                <a:lnTo>
                  <a:pt x="415661" y="758255"/>
                </a:lnTo>
                <a:lnTo>
                  <a:pt x="431071" y="756666"/>
                </a:lnTo>
                <a:lnTo>
                  <a:pt x="446027" y="755076"/>
                </a:lnTo>
                <a:lnTo>
                  <a:pt x="461210" y="753714"/>
                </a:lnTo>
                <a:lnTo>
                  <a:pt x="476166" y="751898"/>
                </a:lnTo>
                <a:lnTo>
                  <a:pt x="491123" y="749854"/>
                </a:lnTo>
                <a:lnTo>
                  <a:pt x="506079" y="747357"/>
                </a:lnTo>
                <a:lnTo>
                  <a:pt x="521035" y="745087"/>
                </a:lnTo>
                <a:lnTo>
                  <a:pt x="535765" y="742589"/>
                </a:lnTo>
                <a:lnTo>
                  <a:pt x="550495" y="739638"/>
                </a:lnTo>
                <a:lnTo>
                  <a:pt x="565224" y="736913"/>
                </a:lnTo>
                <a:lnTo>
                  <a:pt x="579728" y="733735"/>
                </a:lnTo>
                <a:lnTo>
                  <a:pt x="594231" y="730329"/>
                </a:lnTo>
                <a:lnTo>
                  <a:pt x="608734" y="726697"/>
                </a:lnTo>
                <a:lnTo>
                  <a:pt x="623010" y="723064"/>
                </a:lnTo>
                <a:lnTo>
                  <a:pt x="637287" y="719432"/>
                </a:lnTo>
                <a:lnTo>
                  <a:pt x="651563" y="715345"/>
                </a:lnTo>
                <a:lnTo>
                  <a:pt x="665613" y="711259"/>
                </a:lnTo>
                <a:lnTo>
                  <a:pt x="679890" y="706945"/>
                </a:lnTo>
                <a:lnTo>
                  <a:pt x="693713" y="702404"/>
                </a:lnTo>
                <a:lnTo>
                  <a:pt x="707763" y="697864"/>
                </a:lnTo>
                <a:lnTo>
                  <a:pt x="721586" y="692869"/>
                </a:lnTo>
                <a:lnTo>
                  <a:pt x="735183" y="687874"/>
                </a:lnTo>
                <a:lnTo>
                  <a:pt x="749233" y="682652"/>
                </a:lnTo>
                <a:lnTo>
                  <a:pt x="762603" y="677430"/>
                </a:lnTo>
                <a:lnTo>
                  <a:pt x="776199" y="671755"/>
                </a:lnTo>
                <a:lnTo>
                  <a:pt x="789569" y="666079"/>
                </a:lnTo>
                <a:lnTo>
                  <a:pt x="803166" y="660176"/>
                </a:lnTo>
                <a:lnTo>
                  <a:pt x="816536" y="654273"/>
                </a:lnTo>
                <a:lnTo>
                  <a:pt x="829679" y="648143"/>
                </a:lnTo>
                <a:lnTo>
                  <a:pt x="842823" y="641559"/>
                </a:lnTo>
                <a:lnTo>
                  <a:pt x="855966" y="634975"/>
                </a:lnTo>
                <a:lnTo>
                  <a:pt x="868883" y="628164"/>
                </a:lnTo>
                <a:lnTo>
                  <a:pt x="889505" y="617039"/>
                </a:lnTo>
                <a:lnTo>
                  <a:pt x="910126" y="605460"/>
                </a:lnTo>
                <a:lnTo>
                  <a:pt x="930068" y="593655"/>
                </a:lnTo>
                <a:lnTo>
                  <a:pt x="950237" y="580941"/>
                </a:lnTo>
                <a:lnTo>
                  <a:pt x="970178" y="568000"/>
                </a:lnTo>
                <a:lnTo>
                  <a:pt x="989667" y="554832"/>
                </a:lnTo>
                <a:lnTo>
                  <a:pt x="1008929" y="540982"/>
                </a:lnTo>
                <a:lnTo>
                  <a:pt x="1027964" y="526906"/>
                </a:lnTo>
                <a:lnTo>
                  <a:pt x="1046773" y="512149"/>
                </a:lnTo>
                <a:lnTo>
                  <a:pt x="1065355" y="497165"/>
                </a:lnTo>
                <a:lnTo>
                  <a:pt x="1083937" y="481726"/>
                </a:lnTo>
                <a:lnTo>
                  <a:pt x="1102066" y="466061"/>
                </a:lnTo>
                <a:lnTo>
                  <a:pt x="1119742" y="449714"/>
                </a:lnTo>
                <a:lnTo>
                  <a:pt x="1137644" y="433141"/>
                </a:lnTo>
                <a:lnTo>
                  <a:pt x="1154866" y="416113"/>
                </a:lnTo>
                <a:lnTo>
                  <a:pt x="1171862" y="398859"/>
                </a:lnTo>
                <a:lnTo>
                  <a:pt x="1184779" y="385236"/>
                </a:lnTo>
                <a:lnTo>
                  <a:pt x="1197469" y="371841"/>
                </a:lnTo>
                <a:lnTo>
                  <a:pt x="1209480" y="358219"/>
                </a:lnTo>
                <a:lnTo>
                  <a:pt x="1221037" y="344597"/>
                </a:lnTo>
                <a:lnTo>
                  <a:pt x="1232367" y="331429"/>
                </a:lnTo>
                <a:lnTo>
                  <a:pt x="1243245" y="318261"/>
                </a:lnTo>
                <a:lnTo>
                  <a:pt x="1253895" y="305093"/>
                </a:lnTo>
                <a:lnTo>
                  <a:pt x="1263866" y="292606"/>
                </a:lnTo>
                <a:lnTo>
                  <a:pt x="1273384" y="279665"/>
                </a:lnTo>
                <a:lnTo>
                  <a:pt x="1282675" y="267178"/>
                </a:lnTo>
                <a:lnTo>
                  <a:pt x="1291739" y="255145"/>
                </a:lnTo>
                <a:lnTo>
                  <a:pt x="1300124" y="242886"/>
                </a:lnTo>
                <a:lnTo>
                  <a:pt x="1308282" y="231307"/>
                </a:lnTo>
                <a:lnTo>
                  <a:pt x="1316213" y="219728"/>
                </a:lnTo>
                <a:lnTo>
                  <a:pt x="1330263" y="197706"/>
                </a:lnTo>
                <a:lnTo>
                  <a:pt x="1107958" y="281027"/>
                </a:lnTo>
                <a:lnTo>
                  <a:pt x="1102746" y="282390"/>
                </a:lnTo>
                <a:lnTo>
                  <a:pt x="1097534" y="283525"/>
                </a:lnTo>
                <a:lnTo>
                  <a:pt x="1092322" y="283979"/>
                </a:lnTo>
                <a:lnTo>
                  <a:pt x="1087110" y="283979"/>
                </a:lnTo>
                <a:lnTo>
                  <a:pt x="1081898" y="283752"/>
                </a:lnTo>
                <a:lnTo>
                  <a:pt x="1076686" y="282844"/>
                </a:lnTo>
                <a:lnTo>
                  <a:pt x="1071927" y="281255"/>
                </a:lnTo>
                <a:lnTo>
                  <a:pt x="1067168" y="279438"/>
                </a:lnTo>
                <a:lnTo>
                  <a:pt x="1062636" y="277168"/>
                </a:lnTo>
                <a:lnTo>
                  <a:pt x="1058103" y="274216"/>
                </a:lnTo>
                <a:lnTo>
                  <a:pt x="1054251" y="270811"/>
                </a:lnTo>
                <a:lnTo>
                  <a:pt x="1050399" y="267178"/>
                </a:lnTo>
                <a:lnTo>
                  <a:pt x="1047226" y="263319"/>
                </a:lnTo>
                <a:lnTo>
                  <a:pt x="1044054" y="259005"/>
                </a:lnTo>
                <a:lnTo>
                  <a:pt x="1041561" y="254237"/>
                </a:lnTo>
                <a:lnTo>
                  <a:pt x="1039295" y="249470"/>
                </a:lnTo>
                <a:lnTo>
                  <a:pt x="1037482" y="244021"/>
                </a:lnTo>
                <a:lnTo>
                  <a:pt x="1036575" y="238799"/>
                </a:lnTo>
                <a:lnTo>
                  <a:pt x="1036122" y="233350"/>
                </a:lnTo>
                <a:lnTo>
                  <a:pt x="1036122" y="228355"/>
                </a:lnTo>
                <a:lnTo>
                  <a:pt x="1036349" y="223134"/>
                </a:lnTo>
                <a:lnTo>
                  <a:pt x="1037255" y="218139"/>
                </a:lnTo>
                <a:lnTo>
                  <a:pt x="1038841" y="213144"/>
                </a:lnTo>
                <a:lnTo>
                  <a:pt x="1040654" y="208376"/>
                </a:lnTo>
                <a:lnTo>
                  <a:pt x="1042920" y="203836"/>
                </a:lnTo>
                <a:lnTo>
                  <a:pt x="1045866" y="199295"/>
                </a:lnTo>
                <a:lnTo>
                  <a:pt x="1049266" y="195435"/>
                </a:lnTo>
                <a:lnTo>
                  <a:pt x="1052891" y="191576"/>
                </a:lnTo>
                <a:lnTo>
                  <a:pt x="1056744" y="188170"/>
                </a:lnTo>
                <a:lnTo>
                  <a:pt x="1061049" y="185219"/>
                </a:lnTo>
                <a:lnTo>
                  <a:pt x="1065582" y="182494"/>
                </a:lnTo>
                <a:lnTo>
                  <a:pt x="1070567" y="180451"/>
                </a:lnTo>
                <a:lnTo>
                  <a:pt x="1443569" y="41279"/>
                </a:lnTo>
                <a:lnTo>
                  <a:pt x="1446288" y="40370"/>
                </a:lnTo>
                <a:lnTo>
                  <a:pt x="1449461" y="39462"/>
                </a:lnTo>
                <a:lnTo>
                  <a:pt x="1452633" y="38781"/>
                </a:lnTo>
                <a:lnTo>
                  <a:pt x="1455579" y="38327"/>
                </a:lnTo>
                <a:lnTo>
                  <a:pt x="1458752" y="38100"/>
                </a:lnTo>
                <a:close/>
                <a:moveTo>
                  <a:pt x="102528" y="0"/>
                </a:moveTo>
                <a:lnTo>
                  <a:pt x="107971" y="454"/>
                </a:lnTo>
                <a:lnTo>
                  <a:pt x="113189" y="681"/>
                </a:lnTo>
                <a:lnTo>
                  <a:pt x="118406" y="1361"/>
                </a:lnTo>
                <a:lnTo>
                  <a:pt x="123169" y="2268"/>
                </a:lnTo>
                <a:lnTo>
                  <a:pt x="128386" y="3403"/>
                </a:lnTo>
                <a:lnTo>
                  <a:pt x="133376" y="4764"/>
                </a:lnTo>
                <a:lnTo>
                  <a:pt x="137913" y="6578"/>
                </a:lnTo>
                <a:lnTo>
                  <a:pt x="142450" y="8393"/>
                </a:lnTo>
                <a:lnTo>
                  <a:pt x="147213" y="10434"/>
                </a:lnTo>
                <a:lnTo>
                  <a:pt x="151523" y="12476"/>
                </a:lnTo>
                <a:lnTo>
                  <a:pt x="156059" y="14971"/>
                </a:lnTo>
                <a:lnTo>
                  <a:pt x="160143" y="17693"/>
                </a:lnTo>
                <a:lnTo>
                  <a:pt x="164225" y="20642"/>
                </a:lnTo>
                <a:lnTo>
                  <a:pt x="168082" y="23590"/>
                </a:lnTo>
                <a:lnTo>
                  <a:pt x="171711" y="26993"/>
                </a:lnTo>
                <a:lnTo>
                  <a:pt x="175340" y="30169"/>
                </a:lnTo>
                <a:lnTo>
                  <a:pt x="178743" y="33798"/>
                </a:lnTo>
                <a:lnTo>
                  <a:pt x="181918" y="37427"/>
                </a:lnTo>
                <a:lnTo>
                  <a:pt x="185094" y="41510"/>
                </a:lnTo>
                <a:lnTo>
                  <a:pt x="188043" y="45593"/>
                </a:lnTo>
                <a:lnTo>
                  <a:pt x="190538" y="49676"/>
                </a:lnTo>
                <a:lnTo>
                  <a:pt x="193033" y="53986"/>
                </a:lnTo>
                <a:lnTo>
                  <a:pt x="195074" y="58296"/>
                </a:lnTo>
                <a:lnTo>
                  <a:pt x="197343" y="63059"/>
                </a:lnTo>
                <a:lnTo>
                  <a:pt x="199157" y="67596"/>
                </a:lnTo>
                <a:lnTo>
                  <a:pt x="200745" y="72359"/>
                </a:lnTo>
                <a:lnTo>
                  <a:pt x="202106" y="77122"/>
                </a:lnTo>
                <a:lnTo>
                  <a:pt x="203467" y="82340"/>
                </a:lnTo>
                <a:lnTo>
                  <a:pt x="204148" y="87330"/>
                </a:lnTo>
                <a:lnTo>
                  <a:pt x="205055" y="92320"/>
                </a:lnTo>
                <a:lnTo>
                  <a:pt x="205282" y="97537"/>
                </a:lnTo>
                <a:lnTo>
                  <a:pt x="205509" y="102981"/>
                </a:lnTo>
                <a:lnTo>
                  <a:pt x="205509" y="2092965"/>
                </a:lnTo>
                <a:lnTo>
                  <a:pt x="2195719" y="2092965"/>
                </a:lnTo>
                <a:lnTo>
                  <a:pt x="2201163" y="2093192"/>
                </a:lnTo>
                <a:lnTo>
                  <a:pt x="2206380" y="2093419"/>
                </a:lnTo>
                <a:lnTo>
                  <a:pt x="2211597" y="2094326"/>
                </a:lnTo>
                <a:lnTo>
                  <a:pt x="2216587" y="2095233"/>
                </a:lnTo>
                <a:lnTo>
                  <a:pt x="2221578" y="2096367"/>
                </a:lnTo>
                <a:lnTo>
                  <a:pt x="2226568" y="2097501"/>
                </a:lnTo>
                <a:lnTo>
                  <a:pt x="2231105" y="2099316"/>
                </a:lnTo>
                <a:lnTo>
                  <a:pt x="2235868" y="2101131"/>
                </a:lnTo>
                <a:lnTo>
                  <a:pt x="2240405" y="2103172"/>
                </a:lnTo>
                <a:lnTo>
                  <a:pt x="2244714" y="2105667"/>
                </a:lnTo>
                <a:lnTo>
                  <a:pt x="2249251" y="2107936"/>
                </a:lnTo>
                <a:lnTo>
                  <a:pt x="2253334" y="2110658"/>
                </a:lnTo>
                <a:lnTo>
                  <a:pt x="2257417" y="2113606"/>
                </a:lnTo>
                <a:lnTo>
                  <a:pt x="2261273" y="2116328"/>
                </a:lnTo>
                <a:lnTo>
                  <a:pt x="2264902" y="2119731"/>
                </a:lnTo>
                <a:lnTo>
                  <a:pt x="2268532" y="2123133"/>
                </a:lnTo>
                <a:lnTo>
                  <a:pt x="2271934" y="2126763"/>
                </a:lnTo>
                <a:lnTo>
                  <a:pt x="2275337" y="2130619"/>
                </a:lnTo>
                <a:lnTo>
                  <a:pt x="2278285" y="2134475"/>
                </a:lnTo>
                <a:lnTo>
                  <a:pt x="2281234" y="2138331"/>
                </a:lnTo>
                <a:lnTo>
                  <a:pt x="2283729" y="2142414"/>
                </a:lnTo>
                <a:lnTo>
                  <a:pt x="2286224" y="2146724"/>
                </a:lnTo>
                <a:lnTo>
                  <a:pt x="2288720" y="2151260"/>
                </a:lnTo>
                <a:lnTo>
                  <a:pt x="2290761" y="2155797"/>
                </a:lnTo>
                <a:lnTo>
                  <a:pt x="2292576" y="2160560"/>
                </a:lnTo>
                <a:lnTo>
                  <a:pt x="2294164" y="2165324"/>
                </a:lnTo>
                <a:lnTo>
                  <a:pt x="2295298" y="2170087"/>
                </a:lnTo>
                <a:lnTo>
                  <a:pt x="2296659" y="2175304"/>
                </a:lnTo>
                <a:lnTo>
                  <a:pt x="2297339" y="2180068"/>
                </a:lnTo>
                <a:lnTo>
                  <a:pt x="2298246" y="2185285"/>
                </a:lnTo>
                <a:lnTo>
                  <a:pt x="2298473" y="2190729"/>
                </a:lnTo>
                <a:lnTo>
                  <a:pt x="2298700" y="2195946"/>
                </a:lnTo>
                <a:lnTo>
                  <a:pt x="2298473" y="2201163"/>
                </a:lnTo>
                <a:lnTo>
                  <a:pt x="2298246" y="2206380"/>
                </a:lnTo>
                <a:lnTo>
                  <a:pt x="2297339" y="2211597"/>
                </a:lnTo>
                <a:lnTo>
                  <a:pt x="2296659" y="2216361"/>
                </a:lnTo>
                <a:lnTo>
                  <a:pt x="2295298" y="2221578"/>
                </a:lnTo>
                <a:lnTo>
                  <a:pt x="2294164" y="2226568"/>
                </a:lnTo>
                <a:lnTo>
                  <a:pt x="2292576" y="2231105"/>
                </a:lnTo>
                <a:lnTo>
                  <a:pt x="2290761" y="2235868"/>
                </a:lnTo>
                <a:lnTo>
                  <a:pt x="2288720" y="2240405"/>
                </a:lnTo>
                <a:lnTo>
                  <a:pt x="2286224" y="2244941"/>
                </a:lnTo>
                <a:lnTo>
                  <a:pt x="2283729" y="2249251"/>
                </a:lnTo>
                <a:lnTo>
                  <a:pt x="2281234" y="2253334"/>
                </a:lnTo>
                <a:lnTo>
                  <a:pt x="2278285" y="2257417"/>
                </a:lnTo>
                <a:lnTo>
                  <a:pt x="2275337" y="2261273"/>
                </a:lnTo>
                <a:lnTo>
                  <a:pt x="2271934" y="2264902"/>
                </a:lnTo>
                <a:lnTo>
                  <a:pt x="2268532" y="2268532"/>
                </a:lnTo>
                <a:lnTo>
                  <a:pt x="2264902" y="2271934"/>
                </a:lnTo>
                <a:lnTo>
                  <a:pt x="2261273" y="2275337"/>
                </a:lnTo>
                <a:lnTo>
                  <a:pt x="2257417" y="2278059"/>
                </a:lnTo>
                <a:lnTo>
                  <a:pt x="2253334" y="2281234"/>
                </a:lnTo>
                <a:lnTo>
                  <a:pt x="2249251" y="2283729"/>
                </a:lnTo>
                <a:lnTo>
                  <a:pt x="2244714" y="2286451"/>
                </a:lnTo>
                <a:lnTo>
                  <a:pt x="2240405" y="2288493"/>
                </a:lnTo>
                <a:lnTo>
                  <a:pt x="2235868" y="2290534"/>
                </a:lnTo>
                <a:lnTo>
                  <a:pt x="2231105" y="2292349"/>
                </a:lnTo>
                <a:lnTo>
                  <a:pt x="2226568" y="2294164"/>
                </a:lnTo>
                <a:lnTo>
                  <a:pt x="2221578" y="2295298"/>
                </a:lnTo>
                <a:lnTo>
                  <a:pt x="2216587" y="2296659"/>
                </a:lnTo>
                <a:lnTo>
                  <a:pt x="2211597" y="2297566"/>
                </a:lnTo>
                <a:lnTo>
                  <a:pt x="2206380" y="2298246"/>
                </a:lnTo>
                <a:lnTo>
                  <a:pt x="2201163" y="2298473"/>
                </a:lnTo>
                <a:lnTo>
                  <a:pt x="2195719" y="2298700"/>
                </a:lnTo>
                <a:lnTo>
                  <a:pt x="102528" y="2298700"/>
                </a:lnTo>
                <a:lnTo>
                  <a:pt x="97310" y="2298473"/>
                </a:lnTo>
                <a:lnTo>
                  <a:pt x="92093" y="2298246"/>
                </a:lnTo>
                <a:lnTo>
                  <a:pt x="86876" y="2297566"/>
                </a:lnTo>
                <a:lnTo>
                  <a:pt x="81886" y="2296659"/>
                </a:lnTo>
                <a:lnTo>
                  <a:pt x="77122" y="2295298"/>
                </a:lnTo>
                <a:lnTo>
                  <a:pt x="72132" y="2294164"/>
                </a:lnTo>
                <a:lnTo>
                  <a:pt x="67142" y="2292349"/>
                </a:lnTo>
                <a:lnTo>
                  <a:pt x="62605" y="2290534"/>
                </a:lnTo>
                <a:lnTo>
                  <a:pt x="57842" y="2288493"/>
                </a:lnTo>
                <a:lnTo>
                  <a:pt x="53532" y="2286451"/>
                </a:lnTo>
                <a:lnTo>
                  <a:pt x="49449" y="2283729"/>
                </a:lnTo>
                <a:lnTo>
                  <a:pt x="45139" y="2281234"/>
                </a:lnTo>
                <a:lnTo>
                  <a:pt x="41283" y="2278059"/>
                </a:lnTo>
                <a:lnTo>
                  <a:pt x="37200" y="2275337"/>
                </a:lnTo>
                <a:lnTo>
                  <a:pt x="33344" y="2271934"/>
                </a:lnTo>
                <a:lnTo>
                  <a:pt x="29715" y="2268532"/>
                </a:lnTo>
                <a:lnTo>
                  <a:pt x="26539" y="2264902"/>
                </a:lnTo>
                <a:lnTo>
                  <a:pt x="23364" y="2261273"/>
                </a:lnTo>
                <a:lnTo>
                  <a:pt x="20188" y="2257417"/>
                </a:lnTo>
                <a:lnTo>
                  <a:pt x="17466" y="2253334"/>
                </a:lnTo>
                <a:lnTo>
                  <a:pt x="14517" y="2249251"/>
                </a:lnTo>
                <a:lnTo>
                  <a:pt x="12249" y="2244941"/>
                </a:lnTo>
                <a:lnTo>
                  <a:pt x="9981" y="2240405"/>
                </a:lnTo>
                <a:lnTo>
                  <a:pt x="7939" y="2235868"/>
                </a:lnTo>
                <a:lnTo>
                  <a:pt x="6125" y="2231105"/>
                </a:lnTo>
                <a:lnTo>
                  <a:pt x="4537" y="2226568"/>
                </a:lnTo>
                <a:lnTo>
                  <a:pt x="2949" y="2221578"/>
                </a:lnTo>
                <a:lnTo>
                  <a:pt x="2042" y="2216361"/>
                </a:lnTo>
                <a:lnTo>
                  <a:pt x="907" y="2211597"/>
                </a:lnTo>
                <a:lnTo>
                  <a:pt x="454" y="2206380"/>
                </a:lnTo>
                <a:lnTo>
                  <a:pt x="0" y="2201163"/>
                </a:lnTo>
                <a:lnTo>
                  <a:pt x="0" y="2195946"/>
                </a:lnTo>
                <a:lnTo>
                  <a:pt x="0" y="102981"/>
                </a:lnTo>
                <a:lnTo>
                  <a:pt x="0" y="97537"/>
                </a:lnTo>
                <a:lnTo>
                  <a:pt x="454" y="92320"/>
                </a:lnTo>
                <a:lnTo>
                  <a:pt x="907" y="87330"/>
                </a:lnTo>
                <a:lnTo>
                  <a:pt x="2042" y="82340"/>
                </a:lnTo>
                <a:lnTo>
                  <a:pt x="2949" y="77122"/>
                </a:lnTo>
                <a:lnTo>
                  <a:pt x="4537" y="72359"/>
                </a:lnTo>
                <a:lnTo>
                  <a:pt x="6125" y="67596"/>
                </a:lnTo>
                <a:lnTo>
                  <a:pt x="7939" y="63059"/>
                </a:lnTo>
                <a:lnTo>
                  <a:pt x="9981" y="58296"/>
                </a:lnTo>
                <a:lnTo>
                  <a:pt x="12249" y="53986"/>
                </a:lnTo>
                <a:lnTo>
                  <a:pt x="14517" y="49676"/>
                </a:lnTo>
                <a:lnTo>
                  <a:pt x="17466" y="45593"/>
                </a:lnTo>
                <a:lnTo>
                  <a:pt x="20188" y="41510"/>
                </a:lnTo>
                <a:lnTo>
                  <a:pt x="23364" y="37427"/>
                </a:lnTo>
                <a:lnTo>
                  <a:pt x="26539" y="33798"/>
                </a:lnTo>
                <a:lnTo>
                  <a:pt x="29715" y="30169"/>
                </a:lnTo>
                <a:lnTo>
                  <a:pt x="33344" y="26993"/>
                </a:lnTo>
                <a:lnTo>
                  <a:pt x="37200" y="23590"/>
                </a:lnTo>
                <a:lnTo>
                  <a:pt x="41283" y="20642"/>
                </a:lnTo>
                <a:lnTo>
                  <a:pt x="45139" y="17693"/>
                </a:lnTo>
                <a:lnTo>
                  <a:pt x="49449" y="14971"/>
                </a:lnTo>
                <a:lnTo>
                  <a:pt x="53532" y="12476"/>
                </a:lnTo>
                <a:lnTo>
                  <a:pt x="57842" y="10434"/>
                </a:lnTo>
                <a:lnTo>
                  <a:pt x="62605" y="8393"/>
                </a:lnTo>
                <a:lnTo>
                  <a:pt x="67142" y="6578"/>
                </a:lnTo>
                <a:lnTo>
                  <a:pt x="72132" y="4764"/>
                </a:lnTo>
                <a:lnTo>
                  <a:pt x="77122" y="3403"/>
                </a:lnTo>
                <a:lnTo>
                  <a:pt x="81886" y="2268"/>
                </a:lnTo>
                <a:lnTo>
                  <a:pt x="86876" y="1361"/>
                </a:lnTo>
                <a:lnTo>
                  <a:pt x="92093" y="681"/>
                </a:lnTo>
                <a:lnTo>
                  <a:pt x="97310" y="454"/>
                </a:lnTo>
                <a:lnTo>
                  <a:pt x="1025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MH_SubTitle_3"/>
          <p:cNvSpPr txBox="1"/>
          <p:nvPr/>
        </p:nvSpPr>
        <p:spPr>
          <a:xfrm>
            <a:off x="5386070" y="4361180"/>
            <a:ext cx="1406525" cy="752475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da-DK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MH_SubTitle_1"/>
          <p:cNvSpPr txBox="1"/>
          <p:nvPr/>
        </p:nvSpPr>
        <p:spPr>
          <a:xfrm>
            <a:off x="2011045" y="4062730"/>
            <a:ext cx="1441450" cy="8763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 lvl="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kumimoji="0" lang="zh-CN" altLang="da-DK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MH_SubTitle_5"/>
          <p:cNvSpPr txBox="1"/>
          <p:nvPr/>
        </p:nvSpPr>
        <p:spPr>
          <a:xfrm>
            <a:off x="8726170" y="4062730"/>
            <a:ext cx="1441450" cy="8763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da-DK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MH_SubTitle_6"/>
          <p:cNvSpPr/>
          <p:nvPr/>
        </p:nvSpPr>
        <p:spPr>
          <a:xfrm>
            <a:off x="2033270" y="5093335"/>
            <a:ext cx="8112125" cy="46355"/>
          </a:xfrm>
          <a:prstGeom prst="rect">
            <a:avLst/>
          </a:prstGeom>
          <a:solidFill>
            <a:srgbClr val="BEC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MH_Desc_1"/>
          <p:cNvSpPr>
            <a:spLocks noChangeArrowheads="1"/>
          </p:cNvSpPr>
          <p:nvPr/>
        </p:nvSpPr>
        <p:spPr bwMode="auto">
          <a:xfrm>
            <a:off x="2344420" y="5316855"/>
            <a:ext cx="730059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/>
          <a:p>
            <a:pPr algn="ctr">
              <a:lnSpc>
                <a:spcPct val="120000"/>
              </a:lnSpc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单击此处编辑您要的内容。单击此处编辑您要的内容。更多精彩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，请在熊猫儿搜索：少先队员</a:t>
            </a:r>
            <a:endParaRPr lang="id-ID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lvl="0" algn="ctr" eaLnBrk="1" hangingPunct="1">
              <a:lnSpc>
                <a:spcPct val="120000"/>
              </a:lnSpc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微软雅黑" panose="020B0503020204020204" pitchFamily="34" charset="-122"/>
              <a:sym typeface="+mn-ea"/>
            </a:endParaRPr>
          </a:p>
          <a:p>
            <a:pPr lvl="0" algn="ctr" eaLnBrk="1" hangingPunct="1">
              <a:lnSpc>
                <a:spcPct val="120000"/>
              </a:lnSpc>
            </a:pPr>
            <a:endParaRPr lang="zh-CN" altLang="en-US" dirty="0">
              <a:solidFill>
                <a:schemeClr val="bg1"/>
              </a:solidFill>
              <a:latin typeface="幼圆" panose="02010509060101010101" pitchFamily="49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061563" y="3038273"/>
            <a:ext cx="319833" cy="335482"/>
            <a:chOff x="3101547" y="1556719"/>
            <a:chExt cx="319833" cy="335482"/>
          </a:xfrm>
        </p:grpSpPr>
        <p:sp>
          <p:nvSpPr>
            <p:cNvPr id="19" name="Freeform 8"/>
            <p:cNvSpPr/>
            <p:nvPr/>
          </p:nvSpPr>
          <p:spPr bwMode="auto">
            <a:xfrm>
              <a:off x="3101547" y="1556719"/>
              <a:ext cx="319833" cy="182763"/>
            </a:xfrm>
            <a:custGeom>
              <a:avLst/>
              <a:gdLst>
                <a:gd name="T0" fmla="*/ 245 w 511"/>
                <a:gd name="T1" fmla="*/ 2 h 292"/>
                <a:gd name="T2" fmla="*/ 10 w 511"/>
                <a:gd name="T3" fmla="*/ 129 h 292"/>
                <a:gd name="T4" fmla="*/ 10 w 511"/>
                <a:gd name="T5" fmla="*/ 129 h 292"/>
                <a:gd name="T6" fmla="*/ 6 w 511"/>
                <a:gd name="T7" fmla="*/ 132 h 292"/>
                <a:gd name="T8" fmla="*/ 2 w 511"/>
                <a:gd name="T9" fmla="*/ 136 h 292"/>
                <a:gd name="T10" fmla="*/ 0 w 511"/>
                <a:gd name="T11" fmla="*/ 141 h 292"/>
                <a:gd name="T12" fmla="*/ 0 w 511"/>
                <a:gd name="T13" fmla="*/ 146 h 292"/>
                <a:gd name="T14" fmla="*/ 0 w 511"/>
                <a:gd name="T15" fmla="*/ 151 h 292"/>
                <a:gd name="T16" fmla="*/ 2 w 511"/>
                <a:gd name="T17" fmla="*/ 155 h 292"/>
                <a:gd name="T18" fmla="*/ 6 w 511"/>
                <a:gd name="T19" fmla="*/ 159 h 292"/>
                <a:gd name="T20" fmla="*/ 10 w 511"/>
                <a:gd name="T21" fmla="*/ 163 h 292"/>
                <a:gd name="T22" fmla="*/ 245 w 511"/>
                <a:gd name="T23" fmla="*/ 289 h 292"/>
                <a:gd name="T24" fmla="*/ 245 w 511"/>
                <a:gd name="T25" fmla="*/ 289 h 292"/>
                <a:gd name="T26" fmla="*/ 250 w 511"/>
                <a:gd name="T27" fmla="*/ 291 h 292"/>
                <a:gd name="T28" fmla="*/ 256 w 511"/>
                <a:gd name="T29" fmla="*/ 292 h 292"/>
                <a:gd name="T30" fmla="*/ 261 w 511"/>
                <a:gd name="T31" fmla="*/ 291 h 292"/>
                <a:gd name="T32" fmla="*/ 267 w 511"/>
                <a:gd name="T33" fmla="*/ 289 h 292"/>
                <a:gd name="T34" fmla="*/ 500 w 511"/>
                <a:gd name="T35" fmla="*/ 163 h 292"/>
                <a:gd name="T36" fmla="*/ 500 w 511"/>
                <a:gd name="T37" fmla="*/ 163 h 292"/>
                <a:gd name="T38" fmla="*/ 505 w 511"/>
                <a:gd name="T39" fmla="*/ 159 h 292"/>
                <a:gd name="T40" fmla="*/ 508 w 511"/>
                <a:gd name="T41" fmla="*/ 155 h 292"/>
                <a:gd name="T42" fmla="*/ 510 w 511"/>
                <a:gd name="T43" fmla="*/ 151 h 292"/>
                <a:gd name="T44" fmla="*/ 511 w 511"/>
                <a:gd name="T45" fmla="*/ 146 h 292"/>
                <a:gd name="T46" fmla="*/ 510 w 511"/>
                <a:gd name="T47" fmla="*/ 141 h 292"/>
                <a:gd name="T48" fmla="*/ 508 w 511"/>
                <a:gd name="T49" fmla="*/ 136 h 292"/>
                <a:gd name="T50" fmla="*/ 505 w 511"/>
                <a:gd name="T51" fmla="*/ 132 h 292"/>
                <a:gd name="T52" fmla="*/ 500 w 511"/>
                <a:gd name="T53" fmla="*/ 129 h 292"/>
                <a:gd name="T54" fmla="*/ 267 w 511"/>
                <a:gd name="T55" fmla="*/ 2 h 292"/>
                <a:gd name="T56" fmla="*/ 267 w 511"/>
                <a:gd name="T57" fmla="*/ 2 h 292"/>
                <a:gd name="T58" fmla="*/ 261 w 511"/>
                <a:gd name="T59" fmla="*/ 0 h 292"/>
                <a:gd name="T60" fmla="*/ 256 w 511"/>
                <a:gd name="T61" fmla="*/ 0 h 292"/>
                <a:gd name="T62" fmla="*/ 250 w 511"/>
                <a:gd name="T63" fmla="*/ 0 h 292"/>
                <a:gd name="T64" fmla="*/ 245 w 511"/>
                <a:gd name="T65" fmla="*/ 2 h 292"/>
                <a:gd name="T66" fmla="*/ 245 w 511"/>
                <a:gd name="T67" fmla="*/ 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11" h="292">
                  <a:moveTo>
                    <a:pt x="245" y="2"/>
                  </a:moveTo>
                  <a:lnTo>
                    <a:pt x="10" y="129"/>
                  </a:lnTo>
                  <a:lnTo>
                    <a:pt x="10" y="129"/>
                  </a:lnTo>
                  <a:lnTo>
                    <a:pt x="6" y="132"/>
                  </a:lnTo>
                  <a:lnTo>
                    <a:pt x="2" y="136"/>
                  </a:lnTo>
                  <a:lnTo>
                    <a:pt x="0" y="141"/>
                  </a:lnTo>
                  <a:lnTo>
                    <a:pt x="0" y="146"/>
                  </a:lnTo>
                  <a:lnTo>
                    <a:pt x="0" y="151"/>
                  </a:lnTo>
                  <a:lnTo>
                    <a:pt x="2" y="155"/>
                  </a:lnTo>
                  <a:lnTo>
                    <a:pt x="6" y="159"/>
                  </a:lnTo>
                  <a:lnTo>
                    <a:pt x="10" y="163"/>
                  </a:lnTo>
                  <a:lnTo>
                    <a:pt x="245" y="289"/>
                  </a:lnTo>
                  <a:lnTo>
                    <a:pt x="245" y="289"/>
                  </a:lnTo>
                  <a:lnTo>
                    <a:pt x="250" y="291"/>
                  </a:lnTo>
                  <a:lnTo>
                    <a:pt x="256" y="292"/>
                  </a:lnTo>
                  <a:lnTo>
                    <a:pt x="261" y="291"/>
                  </a:lnTo>
                  <a:lnTo>
                    <a:pt x="267" y="289"/>
                  </a:lnTo>
                  <a:lnTo>
                    <a:pt x="500" y="163"/>
                  </a:lnTo>
                  <a:lnTo>
                    <a:pt x="500" y="163"/>
                  </a:lnTo>
                  <a:lnTo>
                    <a:pt x="505" y="159"/>
                  </a:lnTo>
                  <a:lnTo>
                    <a:pt x="508" y="155"/>
                  </a:lnTo>
                  <a:lnTo>
                    <a:pt x="510" y="151"/>
                  </a:lnTo>
                  <a:lnTo>
                    <a:pt x="511" y="146"/>
                  </a:lnTo>
                  <a:lnTo>
                    <a:pt x="510" y="141"/>
                  </a:lnTo>
                  <a:lnTo>
                    <a:pt x="508" y="136"/>
                  </a:lnTo>
                  <a:lnTo>
                    <a:pt x="505" y="132"/>
                  </a:lnTo>
                  <a:lnTo>
                    <a:pt x="500" y="129"/>
                  </a:lnTo>
                  <a:lnTo>
                    <a:pt x="267" y="2"/>
                  </a:lnTo>
                  <a:lnTo>
                    <a:pt x="267" y="2"/>
                  </a:lnTo>
                  <a:lnTo>
                    <a:pt x="261" y="0"/>
                  </a:lnTo>
                  <a:lnTo>
                    <a:pt x="256" y="0"/>
                  </a:lnTo>
                  <a:lnTo>
                    <a:pt x="250" y="0"/>
                  </a:lnTo>
                  <a:lnTo>
                    <a:pt x="245" y="2"/>
                  </a:lnTo>
                  <a:lnTo>
                    <a:pt x="245" y="2"/>
                  </a:lnTo>
                  <a:close/>
                </a:path>
              </a:pathLst>
            </a:custGeom>
            <a:solidFill>
              <a:schemeClr val="bg1"/>
            </a:solidFill>
            <a:ln w="6350">
              <a:noFill/>
              <a:prstDash val="solid"/>
              <a:round/>
            </a:ln>
          </p:spPr>
          <p:txBody>
            <a:bodyPr vert="horz" wrap="square" lIns="121904" tIns="60952" rIns="121904" bIns="60952" numCol="1" anchor="t" anchorCtr="0" compatLnSpc="1"/>
            <a:lstStyle/>
            <a:p>
              <a:pPr defTabSz="914400"/>
              <a:endParaRPr lang="zh-CN" altLang="en-US">
                <a:solidFill>
                  <a:srgbClr val="3B3838"/>
                </a:solidFill>
              </a:endParaRPr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3101547" y="1702553"/>
              <a:ext cx="319833" cy="116417"/>
            </a:xfrm>
            <a:custGeom>
              <a:avLst/>
              <a:gdLst>
                <a:gd name="T0" fmla="*/ 51 w 511"/>
                <a:gd name="T1" fmla="*/ 0 h 186"/>
                <a:gd name="T2" fmla="*/ 10 w 511"/>
                <a:gd name="T3" fmla="*/ 22 h 186"/>
                <a:gd name="T4" fmla="*/ 10 w 511"/>
                <a:gd name="T5" fmla="*/ 22 h 186"/>
                <a:gd name="T6" fmla="*/ 6 w 511"/>
                <a:gd name="T7" fmla="*/ 25 h 186"/>
                <a:gd name="T8" fmla="*/ 2 w 511"/>
                <a:gd name="T9" fmla="*/ 30 h 186"/>
                <a:gd name="T10" fmla="*/ 0 w 511"/>
                <a:gd name="T11" fmla="*/ 34 h 186"/>
                <a:gd name="T12" fmla="*/ 0 w 511"/>
                <a:gd name="T13" fmla="*/ 39 h 186"/>
                <a:gd name="T14" fmla="*/ 0 w 511"/>
                <a:gd name="T15" fmla="*/ 44 h 186"/>
                <a:gd name="T16" fmla="*/ 2 w 511"/>
                <a:gd name="T17" fmla="*/ 49 h 186"/>
                <a:gd name="T18" fmla="*/ 6 w 511"/>
                <a:gd name="T19" fmla="*/ 53 h 186"/>
                <a:gd name="T20" fmla="*/ 10 w 511"/>
                <a:gd name="T21" fmla="*/ 56 h 186"/>
                <a:gd name="T22" fmla="*/ 245 w 511"/>
                <a:gd name="T23" fmla="*/ 183 h 186"/>
                <a:gd name="T24" fmla="*/ 245 w 511"/>
                <a:gd name="T25" fmla="*/ 183 h 186"/>
                <a:gd name="T26" fmla="*/ 250 w 511"/>
                <a:gd name="T27" fmla="*/ 185 h 186"/>
                <a:gd name="T28" fmla="*/ 256 w 511"/>
                <a:gd name="T29" fmla="*/ 186 h 186"/>
                <a:gd name="T30" fmla="*/ 261 w 511"/>
                <a:gd name="T31" fmla="*/ 185 h 186"/>
                <a:gd name="T32" fmla="*/ 267 w 511"/>
                <a:gd name="T33" fmla="*/ 183 h 186"/>
                <a:gd name="T34" fmla="*/ 500 w 511"/>
                <a:gd name="T35" fmla="*/ 56 h 186"/>
                <a:gd name="T36" fmla="*/ 500 w 511"/>
                <a:gd name="T37" fmla="*/ 56 h 186"/>
                <a:gd name="T38" fmla="*/ 505 w 511"/>
                <a:gd name="T39" fmla="*/ 53 h 186"/>
                <a:gd name="T40" fmla="*/ 508 w 511"/>
                <a:gd name="T41" fmla="*/ 49 h 186"/>
                <a:gd name="T42" fmla="*/ 510 w 511"/>
                <a:gd name="T43" fmla="*/ 44 h 186"/>
                <a:gd name="T44" fmla="*/ 511 w 511"/>
                <a:gd name="T45" fmla="*/ 39 h 186"/>
                <a:gd name="T46" fmla="*/ 510 w 511"/>
                <a:gd name="T47" fmla="*/ 34 h 186"/>
                <a:gd name="T48" fmla="*/ 508 w 511"/>
                <a:gd name="T49" fmla="*/ 30 h 186"/>
                <a:gd name="T50" fmla="*/ 505 w 511"/>
                <a:gd name="T51" fmla="*/ 25 h 186"/>
                <a:gd name="T52" fmla="*/ 500 w 511"/>
                <a:gd name="T53" fmla="*/ 22 h 186"/>
                <a:gd name="T54" fmla="*/ 459 w 511"/>
                <a:gd name="T55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11" h="186">
                  <a:moveTo>
                    <a:pt x="51" y="0"/>
                  </a:moveTo>
                  <a:lnTo>
                    <a:pt x="10" y="22"/>
                  </a:lnTo>
                  <a:lnTo>
                    <a:pt x="10" y="22"/>
                  </a:lnTo>
                  <a:lnTo>
                    <a:pt x="6" y="25"/>
                  </a:lnTo>
                  <a:lnTo>
                    <a:pt x="2" y="30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4"/>
                  </a:lnTo>
                  <a:lnTo>
                    <a:pt x="2" y="49"/>
                  </a:lnTo>
                  <a:lnTo>
                    <a:pt x="6" y="53"/>
                  </a:lnTo>
                  <a:lnTo>
                    <a:pt x="10" y="56"/>
                  </a:lnTo>
                  <a:lnTo>
                    <a:pt x="245" y="183"/>
                  </a:lnTo>
                  <a:lnTo>
                    <a:pt x="245" y="183"/>
                  </a:lnTo>
                  <a:lnTo>
                    <a:pt x="250" y="185"/>
                  </a:lnTo>
                  <a:lnTo>
                    <a:pt x="256" y="186"/>
                  </a:lnTo>
                  <a:lnTo>
                    <a:pt x="261" y="185"/>
                  </a:lnTo>
                  <a:lnTo>
                    <a:pt x="267" y="183"/>
                  </a:lnTo>
                  <a:lnTo>
                    <a:pt x="500" y="56"/>
                  </a:lnTo>
                  <a:lnTo>
                    <a:pt x="500" y="56"/>
                  </a:lnTo>
                  <a:lnTo>
                    <a:pt x="505" y="53"/>
                  </a:lnTo>
                  <a:lnTo>
                    <a:pt x="508" y="49"/>
                  </a:lnTo>
                  <a:lnTo>
                    <a:pt x="510" y="44"/>
                  </a:lnTo>
                  <a:lnTo>
                    <a:pt x="511" y="39"/>
                  </a:lnTo>
                  <a:lnTo>
                    <a:pt x="510" y="34"/>
                  </a:lnTo>
                  <a:lnTo>
                    <a:pt x="508" y="30"/>
                  </a:lnTo>
                  <a:lnTo>
                    <a:pt x="505" y="25"/>
                  </a:lnTo>
                  <a:lnTo>
                    <a:pt x="500" y="22"/>
                  </a:lnTo>
                  <a:lnTo>
                    <a:pt x="459" y="0"/>
                  </a:lnTo>
                </a:path>
              </a:pathLst>
            </a:custGeom>
            <a:solidFill>
              <a:schemeClr val="bg1"/>
            </a:solidFill>
            <a:ln w="6350">
              <a:noFill/>
              <a:prstDash val="solid"/>
              <a:round/>
            </a:ln>
          </p:spPr>
          <p:txBody>
            <a:bodyPr vert="horz" wrap="square" lIns="121904" tIns="60952" rIns="121904" bIns="60952" numCol="1" anchor="t" anchorCtr="0" compatLnSpc="1"/>
            <a:lstStyle/>
            <a:p>
              <a:pPr defTabSz="914400"/>
              <a:endParaRPr lang="zh-CN" altLang="en-US">
                <a:solidFill>
                  <a:srgbClr val="3B3838"/>
                </a:solidFill>
              </a:endParaRPr>
            </a:p>
          </p:txBody>
        </p:sp>
        <p:sp>
          <p:nvSpPr>
            <p:cNvPr id="21" name="Freeform 10"/>
            <p:cNvSpPr/>
            <p:nvPr/>
          </p:nvSpPr>
          <p:spPr bwMode="auto">
            <a:xfrm>
              <a:off x="3101547" y="1776409"/>
              <a:ext cx="319833" cy="115792"/>
            </a:xfrm>
            <a:custGeom>
              <a:avLst/>
              <a:gdLst>
                <a:gd name="T0" fmla="*/ 51 w 511"/>
                <a:gd name="T1" fmla="*/ 0 h 185"/>
                <a:gd name="T2" fmla="*/ 10 w 511"/>
                <a:gd name="T3" fmla="*/ 22 h 185"/>
                <a:gd name="T4" fmla="*/ 10 w 511"/>
                <a:gd name="T5" fmla="*/ 22 h 185"/>
                <a:gd name="T6" fmla="*/ 6 w 511"/>
                <a:gd name="T7" fmla="*/ 25 h 185"/>
                <a:gd name="T8" fmla="*/ 2 w 511"/>
                <a:gd name="T9" fmla="*/ 29 h 185"/>
                <a:gd name="T10" fmla="*/ 0 w 511"/>
                <a:gd name="T11" fmla="*/ 34 h 185"/>
                <a:gd name="T12" fmla="*/ 0 w 511"/>
                <a:gd name="T13" fmla="*/ 39 h 185"/>
                <a:gd name="T14" fmla="*/ 0 w 511"/>
                <a:gd name="T15" fmla="*/ 44 h 185"/>
                <a:gd name="T16" fmla="*/ 2 w 511"/>
                <a:gd name="T17" fmla="*/ 48 h 185"/>
                <a:gd name="T18" fmla="*/ 6 w 511"/>
                <a:gd name="T19" fmla="*/ 52 h 185"/>
                <a:gd name="T20" fmla="*/ 10 w 511"/>
                <a:gd name="T21" fmla="*/ 56 h 185"/>
                <a:gd name="T22" fmla="*/ 245 w 511"/>
                <a:gd name="T23" fmla="*/ 182 h 185"/>
                <a:gd name="T24" fmla="*/ 245 w 511"/>
                <a:gd name="T25" fmla="*/ 182 h 185"/>
                <a:gd name="T26" fmla="*/ 250 w 511"/>
                <a:gd name="T27" fmla="*/ 184 h 185"/>
                <a:gd name="T28" fmla="*/ 256 w 511"/>
                <a:gd name="T29" fmla="*/ 185 h 185"/>
                <a:gd name="T30" fmla="*/ 261 w 511"/>
                <a:gd name="T31" fmla="*/ 184 h 185"/>
                <a:gd name="T32" fmla="*/ 267 w 511"/>
                <a:gd name="T33" fmla="*/ 182 h 185"/>
                <a:gd name="T34" fmla="*/ 500 w 511"/>
                <a:gd name="T35" fmla="*/ 56 h 185"/>
                <a:gd name="T36" fmla="*/ 500 w 511"/>
                <a:gd name="T37" fmla="*/ 56 h 185"/>
                <a:gd name="T38" fmla="*/ 505 w 511"/>
                <a:gd name="T39" fmla="*/ 52 h 185"/>
                <a:gd name="T40" fmla="*/ 508 w 511"/>
                <a:gd name="T41" fmla="*/ 48 h 185"/>
                <a:gd name="T42" fmla="*/ 510 w 511"/>
                <a:gd name="T43" fmla="*/ 44 h 185"/>
                <a:gd name="T44" fmla="*/ 511 w 511"/>
                <a:gd name="T45" fmla="*/ 39 h 185"/>
                <a:gd name="T46" fmla="*/ 510 w 511"/>
                <a:gd name="T47" fmla="*/ 34 h 185"/>
                <a:gd name="T48" fmla="*/ 508 w 511"/>
                <a:gd name="T49" fmla="*/ 29 h 185"/>
                <a:gd name="T50" fmla="*/ 505 w 511"/>
                <a:gd name="T51" fmla="*/ 25 h 185"/>
                <a:gd name="T52" fmla="*/ 500 w 511"/>
                <a:gd name="T53" fmla="*/ 22 h 185"/>
                <a:gd name="T54" fmla="*/ 459 w 511"/>
                <a:gd name="T5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11" h="185">
                  <a:moveTo>
                    <a:pt x="51" y="0"/>
                  </a:moveTo>
                  <a:lnTo>
                    <a:pt x="10" y="22"/>
                  </a:lnTo>
                  <a:lnTo>
                    <a:pt x="10" y="22"/>
                  </a:lnTo>
                  <a:lnTo>
                    <a:pt x="6" y="25"/>
                  </a:lnTo>
                  <a:lnTo>
                    <a:pt x="2" y="29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4"/>
                  </a:lnTo>
                  <a:lnTo>
                    <a:pt x="2" y="48"/>
                  </a:lnTo>
                  <a:lnTo>
                    <a:pt x="6" y="52"/>
                  </a:lnTo>
                  <a:lnTo>
                    <a:pt x="10" y="56"/>
                  </a:lnTo>
                  <a:lnTo>
                    <a:pt x="245" y="182"/>
                  </a:lnTo>
                  <a:lnTo>
                    <a:pt x="245" y="182"/>
                  </a:lnTo>
                  <a:lnTo>
                    <a:pt x="250" y="184"/>
                  </a:lnTo>
                  <a:lnTo>
                    <a:pt x="256" y="185"/>
                  </a:lnTo>
                  <a:lnTo>
                    <a:pt x="261" y="184"/>
                  </a:lnTo>
                  <a:lnTo>
                    <a:pt x="267" y="182"/>
                  </a:lnTo>
                  <a:lnTo>
                    <a:pt x="500" y="56"/>
                  </a:lnTo>
                  <a:lnTo>
                    <a:pt x="500" y="56"/>
                  </a:lnTo>
                  <a:lnTo>
                    <a:pt x="505" y="52"/>
                  </a:lnTo>
                  <a:lnTo>
                    <a:pt x="508" y="48"/>
                  </a:lnTo>
                  <a:lnTo>
                    <a:pt x="510" y="44"/>
                  </a:lnTo>
                  <a:lnTo>
                    <a:pt x="511" y="39"/>
                  </a:lnTo>
                  <a:lnTo>
                    <a:pt x="510" y="34"/>
                  </a:lnTo>
                  <a:lnTo>
                    <a:pt x="508" y="29"/>
                  </a:lnTo>
                  <a:lnTo>
                    <a:pt x="505" y="25"/>
                  </a:lnTo>
                  <a:lnTo>
                    <a:pt x="500" y="22"/>
                  </a:lnTo>
                  <a:lnTo>
                    <a:pt x="459" y="0"/>
                  </a:lnTo>
                </a:path>
              </a:pathLst>
            </a:custGeom>
            <a:solidFill>
              <a:schemeClr val="bg1"/>
            </a:solidFill>
            <a:ln w="6350">
              <a:noFill/>
              <a:prstDash val="solid"/>
              <a:round/>
            </a:ln>
          </p:spPr>
          <p:txBody>
            <a:bodyPr vert="horz" wrap="square" lIns="121904" tIns="60952" rIns="121904" bIns="60952" numCol="1" anchor="t" anchorCtr="0" compatLnSpc="1"/>
            <a:lstStyle/>
            <a:p>
              <a:pPr defTabSz="914400"/>
              <a:endParaRPr lang="zh-CN" altLang="en-US">
                <a:solidFill>
                  <a:srgbClr val="3B3838"/>
                </a:solidFill>
              </a:endParaRPr>
            </a:p>
          </p:txBody>
        </p:sp>
      </p:grpSp>
      <p:sp>
        <p:nvSpPr>
          <p:cNvPr id="22" name="Freeform 492"/>
          <p:cNvSpPr>
            <a:spLocks noEditPoints="1"/>
          </p:cNvSpPr>
          <p:nvPr/>
        </p:nvSpPr>
        <p:spPr bwMode="auto">
          <a:xfrm>
            <a:off x="7759505" y="2932306"/>
            <a:ext cx="317890" cy="430962"/>
          </a:xfrm>
          <a:custGeom>
            <a:avLst/>
            <a:gdLst>
              <a:gd name="T0" fmla="*/ 86 w 170"/>
              <a:gd name="T1" fmla="*/ 0 h 230"/>
              <a:gd name="T2" fmla="*/ 85 w 170"/>
              <a:gd name="T3" fmla="*/ 0 h 230"/>
              <a:gd name="T4" fmla="*/ 84 w 170"/>
              <a:gd name="T5" fmla="*/ 0 h 230"/>
              <a:gd name="T6" fmla="*/ 0 w 170"/>
              <a:gd name="T7" fmla="*/ 96 h 230"/>
              <a:gd name="T8" fmla="*/ 50 w 170"/>
              <a:gd name="T9" fmla="*/ 230 h 230"/>
              <a:gd name="T10" fmla="*/ 120 w 170"/>
              <a:gd name="T11" fmla="*/ 230 h 230"/>
              <a:gd name="T12" fmla="*/ 170 w 170"/>
              <a:gd name="T13" fmla="*/ 96 h 230"/>
              <a:gd name="T14" fmla="*/ 86 w 170"/>
              <a:gd name="T15" fmla="*/ 0 h 230"/>
              <a:gd name="T16" fmla="*/ 105 w 170"/>
              <a:gd name="T17" fmla="*/ 210 h 230"/>
              <a:gd name="T18" fmla="*/ 97 w 170"/>
              <a:gd name="T19" fmla="*/ 210 h 230"/>
              <a:gd name="T20" fmla="*/ 97 w 170"/>
              <a:gd name="T21" fmla="*/ 159 h 230"/>
              <a:gd name="T22" fmla="*/ 73 w 170"/>
              <a:gd name="T23" fmla="*/ 159 h 230"/>
              <a:gd name="T24" fmla="*/ 73 w 170"/>
              <a:gd name="T25" fmla="*/ 210 h 230"/>
              <a:gd name="T26" fmla="*/ 65 w 170"/>
              <a:gd name="T27" fmla="*/ 210 h 230"/>
              <a:gd name="T28" fmla="*/ 49 w 170"/>
              <a:gd name="T29" fmla="*/ 176 h 230"/>
              <a:gd name="T30" fmla="*/ 20 w 170"/>
              <a:gd name="T31" fmla="*/ 96 h 230"/>
              <a:gd name="T32" fmla="*/ 49 w 170"/>
              <a:gd name="T33" fmla="*/ 30 h 230"/>
              <a:gd name="T34" fmla="*/ 84 w 170"/>
              <a:gd name="T35" fmla="*/ 20 h 230"/>
              <a:gd name="T36" fmla="*/ 84 w 170"/>
              <a:gd name="T37" fmla="*/ 20 h 230"/>
              <a:gd name="T38" fmla="*/ 85 w 170"/>
              <a:gd name="T39" fmla="*/ 20 h 230"/>
              <a:gd name="T40" fmla="*/ 86 w 170"/>
              <a:gd name="T41" fmla="*/ 20 h 230"/>
              <a:gd name="T42" fmla="*/ 86 w 170"/>
              <a:gd name="T43" fmla="*/ 20 h 230"/>
              <a:gd name="T44" fmla="*/ 121 w 170"/>
              <a:gd name="T45" fmla="*/ 30 h 230"/>
              <a:gd name="T46" fmla="*/ 150 w 170"/>
              <a:gd name="T47" fmla="*/ 96 h 230"/>
              <a:gd name="T48" fmla="*/ 121 w 170"/>
              <a:gd name="T49" fmla="*/ 176 h 230"/>
              <a:gd name="T50" fmla="*/ 105 w 170"/>
              <a:gd name="T51" fmla="*/ 21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70" h="230">
                <a:moveTo>
                  <a:pt x="86" y="0"/>
                </a:moveTo>
                <a:cubicBezTo>
                  <a:pt x="85" y="0"/>
                  <a:pt x="85" y="0"/>
                  <a:pt x="85" y="0"/>
                </a:cubicBezTo>
                <a:cubicBezTo>
                  <a:pt x="85" y="0"/>
                  <a:pt x="84" y="0"/>
                  <a:pt x="84" y="0"/>
                </a:cubicBezTo>
                <a:cubicBezTo>
                  <a:pt x="74" y="0"/>
                  <a:pt x="0" y="3"/>
                  <a:pt x="0" y="96"/>
                </a:cubicBezTo>
                <a:cubicBezTo>
                  <a:pt x="0" y="136"/>
                  <a:pt x="50" y="210"/>
                  <a:pt x="50" y="230"/>
                </a:cubicBezTo>
                <a:cubicBezTo>
                  <a:pt x="120" y="230"/>
                  <a:pt x="120" y="230"/>
                  <a:pt x="120" y="230"/>
                </a:cubicBezTo>
                <a:cubicBezTo>
                  <a:pt x="120" y="210"/>
                  <a:pt x="170" y="136"/>
                  <a:pt x="170" y="96"/>
                </a:cubicBezTo>
                <a:cubicBezTo>
                  <a:pt x="170" y="3"/>
                  <a:pt x="96" y="0"/>
                  <a:pt x="86" y="0"/>
                </a:cubicBezTo>
                <a:close/>
                <a:moveTo>
                  <a:pt x="105" y="210"/>
                </a:moveTo>
                <a:cubicBezTo>
                  <a:pt x="97" y="210"/>
                  <a:pt x="97" y="210"/>
                  <a:pt x="97" y="210"/>
                </a:cubicBezTo>
                <a:cubicBezTo>
                  <a:pt x="97" y="159"/>
                  <a:pt x="97" y="159"/>
                  <a:pt x="97" y="159"/>
                </a:cubicBezTo>
                <a:cubicBezTo>
                  <a:pt x="73" y="159"/>
                  <a:pt x="73" y="159"/>
                  <a:pt x="73" y="159"/>
                </a:cubicBezTo>
                <a:cubicBezTo>
                  <a:pt x="73" y="210"/>
                  <a:pt x="73" y="210"/>
                  <a:pt x="73" y="210"/>
                </a:cubicBezTo>
                <a:cubicBezTo>
                  <a:pt x="65" y="210"/>
                  <a:pt x="65" y="210"/>
                  <a:pt x="65" y="210"/>
                </a:cubicBezTo>
                <a:cubicBezTo>
                  <a:pt x="62" y="201"/>
                  <a:pt x="56" y="190"/>
                  <a:pt x="49" y="176"/>
                </a:cubicBezTo>
                <a:cubicBezTo>
                  <a:pt x="37" y="150"/>
                  <a:pt x="20" y="115"/>
                  <a:pt x="20" y="96"/>
                </a:cubicBezTo>
                <a:cubicBezTo>
                  <a:pt x="20" y="64"/>
                  <a:pt x="30" y="42"/>
                  <a:pt x="49" y="30"/>
                </a:cubicBezTo>
                <a:cubicBezTo>
                  <a:pt x="65" y="20"/>
                  <a:pt x="82" y="20"/>
                  <a:pt x="84" y="20"/>
                </a:cubicBezTo>
                <a:cubicBezTo>
                  <a:pt x="84" y="20"/>
                  <a:pt x="84" y="20"/>
                  <a:pt x="84" y="20"/>
                </a:cubicBezTo>
                <a:cubicBezTo>
                  <a:pt x="85" y="20"/>
                  <a:pt x="85" y="20"/>
                  <a:pt x="85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8" y="20"/>
                  <a:pt x="105" y="20"/>
                  <a:pt x="121" y="30"/>
                </a:cubicBezTo>
                <a:cubicBezTo>
                  <a:pt x="140" y="42"/>
                  <a:pt x="150" y="64"/>
                  <a:pt x="150" y="96"/>
                </a:cubicBezTo>
                <a:cubicBezTo>
                  <a:pt x="150" y="115"/>
                  <a:pt x="133" y="150"/>
                  <a:pt x="121" y="176"/>
                </a:cubicBezTo>
                <a:cubicBezTo>
                  <a:pt x="114" y="190"/>
                  <a:pt x="108" y="201"/>
                  <a:pt x="105" y="21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62560" tIns="81280" rIns="162560" bIns="81280"/>
          <a:lstStyle/>
          <a:p>
            <a:pPr defTabSz="914400">
              <a:defRPr/>
            </a:pPr>
            <a:endParaRPr lang="zh-CN" altLang="en-US" sz="2535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Rectangle 493"/>
          <p:cNvSpPr>
            <a:spLocks noChangeArrowheads="1"/>
          </p:cNvSpPr>
          <p:nvPr/>
        </p:nvSpPr>
        <p:spPr bwMode="auto">
          <a:xfrm>
            <a:off x="7853378" y="3382469"/>
            <a:ext cx="132276" cy="362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62560" tIns="81280" rIns="162560" bIns="81280"/>
          <a:lstStyle/>
          <a:p>
            <a:pPr defTabSz="914400">
              <a:defRPr/>
            </a:pPr>
            <a:endParaRPr lang="zh-CN" altLang="en-US" sz="2535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Rectangle 494"/>
          <p:cNvSpPr>
            <a:spLocks noChangeArrowheads="1"/>
          </p:cNvSpPr>
          <p:nvPr/>
        </p:nvSpPr>
        <p:spPr bwMode="auto">
          <a:xfrm>
            <a:off x="7887514" y="3435806"/>
            <a:ext cx="66139" cy="362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lIns="162560" tIns="81280" rIns="162560" bIns="81280"/>
          <a:lstStyle/>
          <a:p>
            <a:pPr defTabSz="914400">
              <a:defRPr/>
            </a:pPr>
            <a:endParaRPr lang="zh-CN" altLang="en-US" sz="2535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25156" y="417689"/>
            <a:ext cx="1941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在此添加表题</a:t>
            </a:r>
          </a:p>
        </p:txBody>
      </p:sp>
      <p:grpSp>
        <p:nvGrpSpPr>
          <p:cNvPr id="3" name="组 2"/>
          <p:cNvGrpSpPr/>
          <p:nvPr/>
        </p:nvGrpSpPr>
        <p:grpSpPr>
          <a:xfrm>
            <a:off x="4019257" y="1772546"/>
            <a:ext cx="4152860" cy="4100698"/>
            <a:chOff x="2838407" y="1642696"/>
            <a:chExt cx="4152860" cy="410069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36" r="58202" b="52848"/>
            <a:stretch>
              <a:fillRect/>
            </a:stretch>
          </p:blipFill>
          <p:spPr>
            <a:xfrm>
              <a:off x="2838407" y="1642696"/>
              <a:ext cx="1985964" cy="1985963"/>
            </a:xfrm>
            <a:custGeom>
              <a:avLst/>
              <a:gdLst>
                <a:gd name="connsiteX0" fmla="*/ 992962 w 1985964"/>
                <a:gd name="connsiteY0" fmla="*/ 0 h 1985963"/>
                <a:gd name="connsiteX1" fmla="*/ 992982 w 1985964"/>
                <a:gd name="connsiteY1" fmla="*/ 0 h 1985963"/>
                <a:gd name="connsiteX2" fmla="*/ 1985964 w 1985964"/>
                <a:gd name="connsiteY2" fmla="*/ 992982 h 1985963"/>
                <a:gd name="connsiteX3" fmla="*/ 1985964 w 1985964"/>
                <a:gd name="connsiteY3" fmla="*/ 1985963 h 1985963"/>
                <a:gd name="connsiteX4" fmla="*/ 992982 w 1985964"/>
                <a:gd name="connsiteY4" fmla="*/ 1985963 h 1985963"/>
                <a:gd name="connsiteX5" fmla="*/ 0 w 1985964"/>
                <a:gd name="connsiteY5" fmla="*/ 992981 h 1985963"/>
                <a:gd name="connsiteX6" fmla="*/ 891455 w 1985964"/>
                <a:gd name="connsiteY6" fmla="*/ 5126 h 1985963"/>
                <a:gd name="connsiteX7" fmla="*/ 992962 w 1985964"/>
                <a:gd name="connsiteY7" fmla="*/ 0 h 1985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85964" h="1985963">
                  <a:moveTo>
                    <a:pt x="992962" y="0"/>
                  </a:moveTo>
                  <a:lnTo>
                    <a:pt x="992982" y="0"/>
                  </a:lnTo>
                  <a:cubicBezTo>
                    <a:pt x="1541391" y="0"/>
                    <a:pt x="1985964" y="444573"/>
                    <a:pt x="1985964" y="992982"/>
                  </a:cubicBezTo>
                  <a:lnTo>
                    <a:pt x="1985964" y="1985963"/>
                  </a:lnTo>
                  <a:lnTo>
                    <a:pt x="992982" y="1985963"/>
                  </a:lnTo>
                  <a:cubicBezTo>
                    <a:pt x="444573" y="1985963"/>
                    <a:pt x="0" y="1541390"/>
                    <a:pt x="0" y="992981"/>
                  </a:cubicBezTo>
                  <a:cubicBezTo>
                    <a:pt x="0" y="478848"/>
                    <a:pt x="390738" y="55976"/>
                    <a:pt x="891455" y="5126"/>
                  </a:cubicBezTo>
                  <a:lnTo>
                    <a:pt x="992962" y="0"/>
                  </a:lnTo>
                  <a:close/>
                </a:path>
              </a:pathLst>
            </a:cu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64" r="23874" b="52848"/>
            <a:stretch>
              <a:fillRect/>
            </a:stretch>
          </p:blipFill>
          <p:spPr>
            <a:xfrm>
              <a:off x="5005303" y="1642696"/>
              <a:ext cx="1985964" cy="1985964"/>
            </a:xfrm>
            <a:custGeom>
              <a:avLst/>
              <a:gdLst>
                <a:gd name="connsiteX0" fmla="*/ 992982 w 1985964"/>
                <a:gd name="connsiteY0" fmla="*/ 0 h 1985964"/>
                <a:gd name="connsiteX1" fmla="*/ 1985964 w 1985964"/>
                <a:gd name="connsiteY1" fmla="*/ 992982 h 1985964"/>
                <a:gd name="connsiteX2" fmla="*/ 992982 w 1985964"/>
                <a:gd name="connsiteY2" fmla="*/ 1985964 h 1985964"/>
                <a:gd name="connsiteX3" fmla="*/ 0 w 1985964"/>
                <a:gd name="connsiteY3" fmla="*/ 1985964 h 1985964"/>
                <a:gd name="connsiteX4" fmla="*/ 0 w 1985964"/>
                <a:gd name="connsiteY4" fmla="*/ 992983 h 1985964"/>
                <a:gd name="connsiteX5" fmla="*/ 992982 w 1985964"/>
                <a:gd name="connsiteY5" fmla="*/ 1 h 1985964"/>
                <a:gd name="connsiteX6" fmla="*/ 992982 w 1985964"/>
                <a:gd name="connsiteY6" fmla="*/ 0 h 198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5964" h="1985964">
                  <a:moveTo>
                    <a:pt x="992982" y="0"/>
                  </a:moveTo>
                  <a:cubicBezTo>
                    <a:pt x="1541391" y="0"/>
                    <a:pt x="1985964" y="444573"/>
                    <a:pt x="1985964" y="992982"/>
                  </a:cubicBezTo>
                  <a:cubicBezTo>
                    <a:pt x="1985964" y="1541391"/>
                    <a:pt x="1541391" y="1985964"/>
                    <a:pt x="992982" y="1985964"/>
                  </a:cubicBezTo>
                  <a:lnTo>
                    <a:pt x="0" y="1985964"/>
                  </a:lnTo>
                  <a:lnTo>
                    <a:pt x="0" y="992983"/>
                  </a:lnTo>
                  <a:cubicBezTo>
                    <a:pt x="0" y="444574"/>
                    <a:pt x="444573" y="1"/>
                    <a:pt x="992982" y="1"/>
                  </a:cubicBezTo>
                  <a:lnTo>
                    <a:pt x="992982" y="0"/>
                  </a:lnTo>
                  <a:close/>
                </a:path>
              </a:pathLst>
            </a:cu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64" t="50209" r="23874" b="2640"/>
            <a:stretch>
              <a:fillRect/>
            </a:stretch>
          </p:blipFill>
          <p:spPr>
            <a:xfrm>
              <a:off x="5005303" y="3757429"/>
              <a:ext cx="1985964" cy="1985964"/>
            </a:xfrm>
            <a:custGeom>
              <a:avLst/>
              <a:gdLst>
                <a:gd name="connsiteX0" fmla="*/ 0 w 1985964"/>
                <a:gd name="connsiteY0" fmla="*/ 0 h 1985964"/>
                <a:gd name="connsiteX1" fmla="*/ 992981 w 1985964"/>
                <a:gd name="connsiteY1" fmla="*/ 0 h 1985964"/>
                <a:gd name="connsiteX2" fmla="*/ 1985963 w 1985964"/>
                <a:gd name="connsiteY2" fmla="*/ 992982 h 1985964"/>
                <a:gd name="connsiteX3" fmla="*/ 1985964 w 1985964"/>
                <a:gd name="connsiteY3" fmla="*/ 992982 h 1985964"/>
                <a:gd name="connsiteX4" fmla="*/ 992982 w 1985964"/>
                <a:gd name="connsiteY4" fmla="*/ 1985964 h 1985964"/>
                <a:gd name="connsiteX5" fmla="*/ 0 w 1985964"/>
                <a:gd name="connsiteY5" fmla="*/ 992982 h 1985964"/>
                <a:gd name="connsiteX6" fmla="*/ 0 w 1985964"/>
                <a:gd name="connsiteY6" fmla="*/ 0 h 198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5964" h="1985964">
                  <a:moveTo>
                    <a:pt x="0" y="0"/>
                  </a:moveTo>
                  <a:lnTo>
                    <a:pt x="992981" y="0"/>
                  </a:lnTo>
                  <a:cubicBezTo>
                    <a:pt x="1541390" y="0"/>
                    <a:pt x="1985963" y="444573"/>
                    <a:pt x="1985963" y="992982"/>
                  </a:cubicBezTo>
                  <a:lnTo>
                    <a:pt x="1985964" y="992982"/>
                  </a:lnTo>
                  <a:cubicBezTo>
                    <a:pt x="1985964" y="1541391"/>
                    <a:pt x="1541391" y="1985964"/>
                    <a:pt x="992982" y="1985964"/>
                  </a:cubicBezTo>
                  <a:cubicBezTo>
                    <a:pt x="444573" y="1985964"/>
                    <a:pt x="0" y="1541391"/>
                    <a:pt x="0" y="992982"/>
                  </a:cubicBez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65" t="50209" r="57674" b="2640"/>
            <a:stretch>
              <a:fillRect/>
            </a:stretch>
          </p:blipFill>
          <p:spPr>
            <a:xfrm>
              <a:off x="2871786" y="3757430"/>
              <a:ext cx="1985964" cy="1985964"/>
            </a:xfrm>
            <a:custGeom>
              <a:avLst/>
              <a:gdLst>
                <a:gd name="connsiteX0" fmla="*/ 992982 w 1985964"/>
                <a:gd name="connsiteY0" fmla="*/ 0 h 1985964"/>
                <a:gd name="connsiteX1" fmla="*/ 1985964 w 1985964"/>
                <a:gd name="connsiteY1" fmla="*/ 0 h 1985964"/>
                <a:gd name="connsiteX2" fmla="*/ 1985964 w 1985964"/>
                <a:gd name="connsiteY2" fmla="*/ 992981 h 1985964"/>
                <a:gd name="connsiteX3" fmla="*/ 992982 w 1985964"/>
                <a:gd name="connsiteY3" fmla="*/ 1985963 h 1985964"/>
                <a:gd name="connsiteX4" fmla="*/ 992982 w 1985964"/>
                <a:gd name="connsiteY4" fmla="*/ 1985964 h 1985964"/>
                <a:gd name="connsiteX5" fmla="*/ 0 w 1985964"/>
                <a:gd name="connsiteY5" fmla="*/ 992982 h 1985964"/>
                <a:gd name="connsiteX6" fmla="*/ 992982 w 1985964"/>
                <a:gd name="connsiteY6" fmla="*/ 0 h 198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5964" h="1985964">
                  <a:moveTo>
                    <a:pt x="992982" y="0"/>
                  </a:moveTo>
                  <a:lnTo>
                    <a:pt x="1985964" y="0"/>
                  </a:lnTo>
                  <a:lnTo>
                    <a:pt x="1985964" y="992981"/>
                  </a:lnTo>
                  <a:cubicBezTo>
                    <a:pt x="1985964" y="1541390"/>
                    <a:pt x="1541391" y="1985963"/>
                    <a:pt x="992982" y="1985963"/>
                  </a:cubicBezTo>
                  <a:lnTo>
                    <a:pt x="992982" y="1985964"/>
                  </a:lnTo>
                  <a:cubicBezTo>
                    <a:pt x="444573" y="1985964"/>
                    <a:pt x="0" y="1541391"/>
                    <a:pt x="0" y="992982"/>
                  </a:cubicBezTo>
                  <a:cubicBezTo>
                    <a:pt x="0" y="444573"/>
                    <a:pt x="444573" y="0"/>
                    <a:pt x="992982" y="0"/>
                  </a:cubicBezTo>
                  <a:close/>
                </a:path>
              </a:pathLst>
            </a:custGeom>
          </p:spPr>
        </p:pic>
      </p:grpSp>
      <p:sp>
        <p:nvSpPr>
          <p:cNvPr id="8" name="文本框 9"/>
          <p:cNvSpPr txBox="1"/>
          <p:nvPr/>
        </p:nvSpPr>
        <p:spPr>
          <a:xfrm>
            <a:off x="929327" y="1959412"/>
            <a:ext cx="3170900" cy="10107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单击此处编辑您要的内容。单击此处编辑您要的内容。</a:t>
            </a:r>
            <a:endParaRPr lang="id-ID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文本框 9"/>
          <p:cNvSpPr txBox="1"/>
          <p:nvPr/>
        </p:nvSpPr>
        <p:spPr>
          <a:xfrm>
            <a:off x="929327" y="4744034"/>
            <a:ext cx="3170900" cy="10295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单击此处编辑您要的内容。单击此处编辑您要的内容。</a:t>
            </a:r>
            <a:endParaRPr lang="id-ID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文本框 9"/>
          <p:cNvSpPr txBox="1"/>
          <p:nvPr/>
        </p:nvSpPr>
        <p:spPr>
          <a:xfrm>
            <a:off x="8353049" y="1959412"/>
            <a:ext cx="3170900" cy="10295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单击此处编辑您要的内容。单击此处编辑您要的内容。</a:t>
            </a:r>
            <a:endParaRPr lang="id-ID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8353049" y="4744034"/>
            <a:ext cx="3170900" cy="10295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单击此处编辑您要的内容。单击此处编辑您要的内容。</a:t>
            </a:r>
            <a:endParaRPr lang="id-ID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86" y="1369541"/>
            <a:ext cx="4661776" cy="4557408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877213" y="1961505"/>
            <a:ext cx="4474697" cy="2934991"/>
            <a:chOff x="5515968" y="1228954"/>
            <a:chExt cx="4474697" cy="2934991"/>
          </a:xfrm>
        </p:grpSpPr>
        <p:sp>
          <p:nvSpPr>
            <p:cNvPr id="4" name="文本框 3"/>
            <p:cNvSpPr txBox="1">
              <a:spLocks noChangeArrowheads="1"/>
            </p:cNvSpPr>
            <p:nvPr/>
          </p:nvSpPr>
          <p:spPr bwMode="auto">
            <a:xfrm>
              <a:off x="7196113" y="1228954"/>
              <a:ext cx="111440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7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02</a:t>
              </a:r>
              <a:endParaRPr lang="zh-CN" alt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5" name="文本框 5"/>
            <p:cNvSpPr txBox="1">
              <a:spLocks noChangeArrowheads="1"/>
            </p:cNvSpPr>
            <p:nvPr/>
          </p:nvSpPr>
          <p:spPr bwMode="auto">
            <a:xfrm>
              <a:off x="5848296" y="2448204"/>
              <a:ext cx="381004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di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在此处添加标题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7140703" y="3321976"/>
              <a:ext cx="1225226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6"/>
            <p:cNvSpPr/>
            <p:nvPr/>
          </p:nvSpPr>
          <p:spPr>
            <a:xfrm>
              <a:off x="5515968" y="3425601"/>
              <a:ext cx="4474697" cy="7383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size.Please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 read the instructions and more work at the end of the manual template.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25156" y="417689"/>
            <a:ext cx="1941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在此添加表题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034124" y="2057487"/>
            <a:ext cx="8055693" cy="3549754"/>
            <a:chOff x="2235692" y="2057487"/>
            <a:chExt cx="8055693" cy="3549754"/>
          </a:xfrm>
        </p:grpSpPr>
        <p:grpSp>
          <p:nvGrpSpPr>
            <p:cNvPr id="4" name="组合 3"/>
            <p:cNvGrpSpPr/>
            <p:nvPr/>
          </p:nvGrpSpPr>
          <p:grpSpPr>
            <a:xfrm>
              <a:off x="5348498" y="2057487"/>
              <a:ext cx="4942887" cy="3549754"/>
              <a:chOff x="6384032" y="1958648"/>
              <a:chExt cx="4942887" cy="3549754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6384032" y="2348880"/>
                <a:ext cx="4933282" cy="2781213"/>
                <a:chOff x="3609765" y="2264418"/>
                <a:chExt cx="4933282" cy="2781213"/>
              </a:xfrm>
            </p:grpSpPr>
            <p:sp>
              <p:nvSpPr>
                <p:cNvPr id="13" name="任意多边形: 形状 2"/>
                <p:cNvSpPr/>
                <p:nvPr/>
              </p:nvSpPr>
              <p:spPr bwMode="auto">
                <a:xfrm>
                  <a:off x="3609765" y="2951453"/>
                  <a:ext cx="1624774" cy="1527694"/>
                </a:xfrm>
                <a:custGeom>
                  <a:avLst/>
                  <a:gdLst>
                    <a:gd name="T0" fmla="*/ 188 w 215"/>
                    <a:gd name="T1" fmla="*/ 67 h 202"/>
                    <a:gd name="T2" fmla="*/ 200 w 215"/>
                    <a:gd name="T3" fmla="*/ 54 h 202"/>
                    <a:gd name="T4" fmla="*/ 208 w 215"/>
                    <a:gd name="T5" fmla="*/ 49 h 202"/>
                    <a:gd name="T6" fmla="*/ 215 w 215"/>
                    <a:gd name="T7" fmla="*/ 52 h 202"/>
                    <a:gd name="T8" fmla="*/ 188 w 215"/>
                    <a:gd name="T9" fmla="*/ 25 h 202"/>
                    <a:gd name="T10" fmla="*/ 191 w 215"/>
                    <a:gd name="T11" fmla="*/ 32 h 202"/>
                    <a:gd name="T12" fmla="*/ 185 w 215"/>
                    <a:gd name="T13" fmla="*/ 43 h 202"/>
                    <a:gd name="T14" fmla="*/ 173 w 215"/>
                    <a:gd name="T15" fmla="*/ 56 h 202"/>
                    <a:gd name="T16" fmla="*/ 168 w 215"/>
                    <a:gd name="T17" fmla="*/ 57 h 202"/>
                    <a:gd name="T18" fmla="*/ 163 w 215"/>
                    <a:gd name="T19" fmla="*/ 56 h 202"/>
                    <a:gd name="T20" fmla="*/ 111 w 215"/>
                    <a:gd name="T21" fmla="*/ 6 h 202"/>
                    <a:gd name="T22" fmla="*/ 87 w 215"/>
                    <a:gd name="T23" fmla="*/ 7 h 202"/>
                    <a:gd name="T24" fmla="*/ 6 w 215"/>
                    <a:gd name="T25" fmla="*/ 91 h 202"/>
                    <a:gd name="T26" fmla="*/ 7 w 215"/>
                    <a:gd name="T27" fmla="*/ 115 h 202"/>
                    <a:gd name="T28" fmla="*/ 91 w 215"/>
                    <a:gd name="T29" fmla="*/ 196 h 202"/>
                    <a:gd name="T30" fmla="*/ 115 w 215"/>
                    <a:gd name="T31" fmla="*/ 195 h 202"/>
                    <a:gd name="T32" fmla="*/ 196 w 215"/>
                    <a:gd name="T33" fmla="*/ 111 h 202"/>
                    <a:gd name="T34" fmla="*/ 195 w 215"/>
                    <a:gd name="T35" fmla="*/ 87 h 202"/>
                    <a:gd name="T36" fmla="*/ 186 w 215"/>
                    <a:gd name="T37" fmla="*/ 78 h 202"/>
                    <a:gd name="T38" fmla="*/ 185 w 215"/>
                    <a:gd name="T39" fmla="*/ 74 h 202"/>
                    <a:gd name="T40" fmla="*/ 188 w 215"/>
                    <a:gd name="T41" fmla="*/ 67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15" h="202">
                      <a:moveTo>
                        <a:pt x="188" y="67"/>
                      </a:moveTo>
                      <a:cubicBezTo>
                        <a:pt x="200" y="54"/>
                        <a:pt x="200" y="54"/>
                        <a:pt x="200" y="54"/>
                      </a:cubicBezTo>
                      <a:cubicBezTo>
                        <a:pt x="201" y="53"/>
                        <a:pt x="206" y="49"/>
                        <a:pt x="208" y="49"/>
                      </a:cubicBezTo>
                      <a:cubicBezTo>
                        <a:pt x="211" y="49"/>
                        <a:pt x="214" y="50"/>
                        <a:pt x="215" y="52"/>
                      </a:cubicBezTo>
                      <a:cubicBezTo>
                        <a:pt x="188" y="25"/>
                        <a:pt x="188" y="25"/>
                        <a:pt x="188" y="25"/>
                      </a:cubicBezTo>
                      <a:cubicBezTo>
                        <a:pt x="190" y="27"/>
                        <a:pt x="191" y="30"/>
                        <a:pt x="191" y="32"/>
                      </a:cubicBezTo>
                      <a:cubicBezTo>
                        <a:pt x="192" y="35"/>
                        <a:pt x="187" y="41"/>
                        <a:pt x="185" y="43"/>
                      </a:cubicBezTo>
                      <a:cubicBezTo>
                        <a:pt x="173" y="56"/>
                        <a:pt x="173" y="56"/>
                        <a:pt x="173" y="56"/>
                      </a:cubicBezTo>
                      <a:cubicBezTo>
                        <a:pt x="172" y="57"/>
                        <a:pt x="170" y="57"/>
                        <a:pt x="168" y="57"/>
                      </a:cubicBezTo>
                      <a:cubicBezTo>
                        <a:pt x="166" y="57"/>
                        <a:pt x="164" y="57"/>
                        <a:pt x="163" y="56"/>
                      </a:cubicBezTo>
                      <a:cubicBezTo>
                        <a:pt x="111" y="6"/>
                        <a:pt x="111" y="6"/>
                        <a:pt x="111" y="6"/>
                      </a:cubicBezTo>
                      <a:cubicBezTo>
                        <a:pt x="104" y="0"/>
                        <a:pt x="93" y="0"/>
                        <a:pt x="87" y="7"/>
                      </a:cubicBezTo>
                      <a:cubicBezTo>
                        <a:pt x="6" y="91"/>
                        <a:pt x="6" y="91"/>
                        <a:pt x="6" y="91"/>
                      </a:cubicBezTo>
                      <a:cubicBezTo>
                        <a:pt x="0" y="98"/>
                        <a:pt x="0" y="109"/>
                        <a:pt x="7" y="115"/>
                      </a:cubicBezTo>
                      <a:cubicBezTo>
                        <a:pt x="91" y="196"/>
                        <a:pt x="91" y="196"/>
                        <a:pt x="91" y="196"/>
                      </a:cubicBezTo>
                      <a:cubicBezTo>
                        <a:pt x="98" y="202"/>
                        <a:pt x="109" y="202"/>
                        <a:pt x="115" y="195"/>
                      </a:cubicBezTo>
                      <a:cubicBezTo>
                        <a:pt x="196" y="111"/>
                        <a:pt x="196" y="111"/>
                        <a:pt x="196" y="111"/>
                      </a:cubicBezTo>
                      <a:cubicBezTo>
                        <a:pt x="202" y="104"/>
                        <a:pt x="202" y="93"/>
                        <a:pt x="195" y="87"/>
                      </a:cubicBezTo>
                      <a:cubicBezTo>
                        <a:pt x="186" y="78"/>
                        <a:pt x="186" y="78"/>
                        <a:pt x="186" y="78"/>
                      </a:cubicBezTo>
                      <a:cubicBezTo>
                        <a:pt x="185" y="77"/>
                        <a:pt x="185" y="75"/>
                        <a:pt x="185" y="74"/>
                      </a:cubicBezTo>
                      <a:cubicBezTo>
                        <a:pt x="185" y="71"/>
                        <a:pt x="186" y="68"/>
                        <a:pt x="188" y="67"/>
                      </a:cubicBezTo>
                      <a:close/>
                    </a:path>
                  </a:pathLst>
                </a:custGeom>
                <a:solidFill>
                  <a:srgbClr val="93B3AD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" name="菱形 13"/>
                <p:cNvSpPr/>
                <p:nvPr/>
              </p:nvSpPr>
              <p:spPr>
                <a:xfrm>
                  <a:off x="3727474" y="3070963"/>
                  <a:ext cx="1288674" cy="1288674"/>
                </a:xfrm>
                <a:prstGeom prst="diamond">
                  <a:avLst/>
                </a:prstGeom>
                <a:solidFill>
                  <a:schemeClr val="bg1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5" name="任意多边形: 形状 4"/>
                <p:cNvSpPr/>
                <p:nvPr/>
              </p:nvSpPr>
              <p:spPr bwMode="auto">
                <a:xfrm>
                  <a:off x="5763684" y="3511536"/>
                  <a:ext cx="1563965" cy="1534095"/>
                </a:xfrm>
                <a:custGeom>
                  <a:avLst/>
                  <a:gdLst>
                    <a:gd name="T0" fmla="*/ 177 w 207"/>
                    <a:gd name="T1" fmla="*/ 70 h 203"/>
                    <a:gd name="T2" fmla="*/ 176 w 207"/>
                    <a:gd name="T3" fmla="*/ 66 h 203"/>
                    <a:gd name="T4" fmla="*/ 179 w 207"/>
                    <a:gd name="T5" fmla="*/ 58 h 203"/>
                    <a:gd name="T6" fmla="*/ 191 w 207"/>
                    <a:gd name="T7" fmla="*/ 46 h 203"/>
                    <a:gd name="T8" fmla="*/ 200 w 207"/>
                    <a:gd name="T9" fmla="*/ 41 h 203"/>
                    <a:gd name="T10" fmla="*/ 207 w 207"/>
                    <a:gd name="T11" fmla="*/ 43 h 203"/>
                    <a:gd name="T12" fmla="*/ 180 w 207"/>
                    <a:gd name="T13" fmla="*/ 17 h 203"/>
                    <a:gd name="T14" fmla="*/ 183 w 207"/>
                    <a:gd name="T15" fmla="*/ 24 h 203"/>
                    <a:gd name="T16" fmla="*/ 177 w 207"/>
                    <a:gd name="T17" fmla="*/ 35 h 203"/>
                    <a:gd name="T18" fmla="*/ 165 w 207"/>
                    <a:gd name="T19" fmla="*/ 48 h 203"/>
                    <a:gd name="T20" fmla="*/ 159 w 207"/>
                    <a:gd name="T21" fmla="*/ 49 h 203"/>
                    <a:gd name="T22" fmla="*/ 154 w 207"/>
                    <a:gd name="T23" fmla="*/ 48 h 203"/>
                    <a:gd name="T24" fmla="*/ 111 w 207"/>
                    <a:gd name="T25" fmla="*/ 7 h 203"/>
                    <a:gd name="T26" fmla="*/ 87 w 207"/>
                    <a:gd name="T27" fmla="*/ 7 h 203"/>
                    <a:gd name="T28" fmla="*/ 7 w 207"/>
                    <a:gd name="T29" fmla="*/ 92 h 203"/>
                    <a:gd name="T30" fmla="*/ 7 w 207"/>
                    <a:gd name="T31" fmla="*/ 116 h 203"/>
                    <a:gd name="T32" fmla="*/ 92 w 207"/>
                    <a:gd name="T33" fmla="*/ 196 h 203"/>
                    <a:gd name="T34" fmla="*/ 116 w 207"/>
                    <a:gd name="T35" fmla="*/ 196 h 203"/>
                    <a:gd name="T36" fmla="*/ 196 w 207"/>
                    <a:gd name="T37" fmla="*/ 111 h 203"/>
                    <a:gd name="T38" fmla="*/ 195 w 207"/>
                    <a:gd name="T39" fmla="*/ 87 h 203"/>
                    <a:gd name="T40" fmla="*/ 177 w 207"/>
                    <a:gd name="T41" fmla="*/ 70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07" h="203">
                      <a:moveTo>
                        <a:pt x="177" y="70"/>
                      </a:moveTo>
                      <a:cubicBezTo>
                        <a:pt x="177" y="69"/>
                        <a:pt x="176" y="67"/>
                        <a:pt x="176" y="66"/>
                      </a:cubicBezTo>
                      <a:cubicBezTo>
                        <a:pt x="176" y="63"/>
                        <a:pt x="177" y="60"/>
                        <a:pt x="179" y="58"/>
                      </a:cubicBezTo>
                      <a:cubicBezTo>
                        <a:pt x="191" y="46"/>
                        <a:pt x="191" y="46"/>
                        <a:pt x="191" y="46"/>
                      </a:cubicBezTo>
                      <a:cubicBezTo>
                        <a:pt x="193" y="45"/>
                        <a:pt x="198" y="41"/>
                        <a:pt x="200" y="41"/>
                      </a:cubicBezTo>
                      <a:cubicBezTo>
                        <a:pt x="203" y="41"/>
                        <a:pt x="205" y="42"/>
                        <a:pt x="207" y="43"/>
                      </a:cubicBezTo>
                      <a:cubicBezTo>
                        <a:pt x="180" y="17"/>
                        <a:pt x="180" y="17"/>
                        <a:pt x="180" y="17"/>
                      </a:cubicBezTo>
                      <a:cubicBezTo>
                        <a:pt x="182" y="19"/>
                        <a:pt x="183" y="21"/>
                        <a:pt x="183" y="24"/>
                      </a:cubicBezTo>
                      <a:cubicBezTo>
                        <a:pt x="183" y="27"/>
                        <a:pt x="179" y="33"/>
                        <a:pt x="177" y="35"/>
                      </a:cubicBezTo>
                      <a:cubicBezTo>
                        <a:pt x="165" y="48"/>
                        <a:pt x="165" y="48"/>
                        <a:pt x="165" y="48"/>
                      </a:cubicBezTo>
                      <a:cubicBezTo>
                        <a:pt x="163" y="49"/>
                        <a:pt x="161" y="49"/>
                        <a:pt x="159" y="49"/>
                      </a:cubicBezTo>
                      <a:cubicBezTo>
                        <a:pt x="157" y="49"/>
                        <a:pt x="155" y="49"/>
                        <a:pt x="154" y="48"/>
                      </a:cubicBezTo>
                      <a:cubicBezTo>
                        <a:pt x="111" y="7"/>
                        <a:pt x="111" y="7"/>
                        <a:pt x="111" y="7"/>
                      </a:cubicBezTo>
                      <a:cubicBezTo>
                        <a:pt x="105" y="0"/>
                        <a:pt x="94" y="1"/>
                        <a:pt x="87" y="7"/>
                      </a:cubicBezTo>
                      <a:cubicBezTo>
                        <a:pt x="7" y="92"/>
                        <a:pt x="7" y="92"/>
                        <a:pt x="7" y="92"/>
                      </a:cubicBezTo>
                      <a:cubicBezTo>
                        <a:pt x="0" y="98"/>
                        <a:pt x="1" y="109"/>
                        <a:pt x="7" y="116"/>
                      </a:cubicBezTo>
                      <a:cubicBezTo>
                        <a:pt x="92" y="196"/>
                        <a:pt x="92" y="196"/>
                        <a:pt x="92" y="196"/>
                      </a:cubicBezTo>
                      <a:cubicBezTo>
                        <a:pt x="98" y="203"/>
                        <a:pt x="109" y="202"/>
                        <a:pt x="116" y="196"/>
                      </a:cubicBezTo>
                      <a:cubicBezTo>
                        <a:pt x="196" y="111"/>
                        <a:pt x="196" y="111"/>
                        <a:pt x="196" y="111"/>
                      </a:cubicBezTo>
                      <a:cubicBezTo>
                        <a:pt x="203" y="105"/>
                        <a:pt x="202" y="94"/>
                        <a:pt x="195" y="87"/>
                      </a:cubicBezTo>
                      <a:lnTo>
                        <a:pt x="177" y="70"/>
                      </a:lnTo>
                      <a:close/>
                    </a:path>
                  </a:pathLst>
                </a:custGeom>
                <a:solidFill>
                  <a:srgbClr val="93B3AD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" name="任意多边形: 形状 5"/>
                <p:cNvSpPr/>
                <p:nvPr/>
              </p:nvSpPr>
              <p:spPr bwMode="auto">
                <a:xfrm>
                  <a:off x="7008953" y="2730866"/>
                  <a:ext cx="1534094" cy="1527694"/>
                </a:xfrm>
                <a:custGeom>
                  <a:avLst/>
                  <a:gdLst>
                    <a:gd name="T0" fmla="*/ 116 w 203"/>
                    <a:gd name="T1" fmla="*/ 195 h 202"/>
                    <a:gd name="T2" fmla="*/ 92 w 203"/>
                    <a:gd name="T3" fmla="*/ 196 h 202"/>
                    <a:gd name="T4" fmla="*/ 8 w 203"/>
                    <a:gd name="T5" fmla="*/ 115 h 202"/>
                    <a:gd name="T6" fmla="*/ 7 w 203"/>
                    <a:gd name="T7" fmla="*/ 91 h 202"/>
                    <a:gd name="T8" fmla="*/ 87 w 203"/>
                    <a:gd name="T9" fmla="*/ 7 h 202"/>
                    <a:gd name="T10" fmla="*/ 111 w 203"/>
                    <a:gd name="T11" fmla="*/ 6 h 202"/>
                    <a:gd name="T12" fmla="*/ 196 w 203"/>
                    <a:gd name="T13" fmla="*/ 87 h 202"/>
                    <a:gd name="T14" fmla="*/ 196 w 203"/>
                    <a:gd name="T15" fmla="*/ 111 h 202"/>
                    <a:gd name="T16" fmla="*/ 116 w 203"/>
                    <a:gd name="T17" fmla="*/ 195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3" h="202">
                      <a:moveTo>
                        <a:pt x="116" y="195"/>
                      </a:moveTo>
                      <a:cubicBezTo>
                        <a:pt x="109" y="202"/>
                        <a:pt x="98" y="202"/>
                        <a:pt x="92" y="196"/>
                      </a:cubicBezTo>
                      <a:cubicBezTo>
                        <a:pt x="8" y="115"/>
                        <a:pt x="8" y="115"/>
                        <a:pt x="8" y="115"/>
                      </a:cubicBezTo>
                      <a:cubicBezTo>
                        <a:pt x="1" y="109"/>
                        <a:pt x="0" y="98"/>
                        <a:pt x="7" y="91"/>
                      </a:cubicBezTo>
                      <a:cubicBezTo>
                        <a:pt x="87" y="7"/>
                        <a:pt x="87" y="7"/>
                        <a:pt x="87" y="7"/>
                      </a:cubicBezTo>
                      <a:cubicBezTo>
                        <a:pt x="94" y="0"/>
                        <a:pt x="105" y="0"/>
                        <a:pt x="111" y="6"/>
                      </a:cubicBezTo>
                      <a:cubicBezTo>
                        <a:pt x="196" y="87"/>
                        <a:pt x="196" y="87"/>
                        <a:pt x="196" y="87"/>
                      </a:cubicBezTo>
                      <a:cubicBezTo>
                        <a:pt x="202" y="93"/>
                        <a:pt x="203" y="104"/>
                        <a:pt x="196" y="111"/>
                      </a:cubicBezTo>
                      <a:lnTo>
                        <a:pt x="116" y="195"/>
                      </a:lnTo>
                      <a:close/>
                    </a:path>
                  </a:pathLst>
                </a:custGeom>
                <a:solidFill>
                  <a:srgbClr val="878787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7" name="任意多边形: 形状 6"/>
                <p:cNvSpPr/>
                <p:nvPr/>
              </p:nvSpPr>
              <p:spPr bwMode="auto">
                <a:xfrm>
                  <a:off x="4969967" y="2264418"/>
                  <a:ext cx="1526626" cy="1647178"/>
                </a:xfrm>
                <a:custGeom>
                  <a:avLst/>
                  <a:gdLst>
                    <a:gd name="T0" fmla="*/ 195 w 202"/>
                    <a:gd name="T1" fmla="*/ 87 h 218"/>
                    <a:gd name="T2" fmla="*/ 111 w 202"/>
                    <a:gd name="T3" fmla="*/ 7 h 218"/>
                    <a:gd name="T4" fmla="*/ 87 w 202"/>
                    <a:gd name="T5" fmla="*/ 7 h 218"/>
                    <a:gd name="T6" fmla="*/ 7 w 202"/>
                    <a:gd name="T7" fmla="*/ 91 h 218"/>
                    <a:gd name="T8" fmla="*/ 7 w 202"/>
                    <a:gd name="T9" fmla="*/ 115 h 218"/>
                    <a:gd name="T10" fmla="*/ 91 w 202"/>
                    <a:gd name="T11" fmla="*/ 196 h 218"/>
                    <a:gd name="T12" fmla="*/ 116 w 202"/>
                    <a:gd name="T13" fmla="*/ 195 h 218"/>
                    <a:gd name="T14" fmla="*/ 121 w 202"/>
                    <a:gd name="T15" fmla="*/ 189 h 218"/>
                    <a:gd name="T16" fmla="*/ 127 w 202"/>
                    <a:gd name="T17" fmla="*/ 187 h 218"/>
                    <a:gd name="T18" fmla="*/ 134 w 202"/>
                    <a:gd name="T19" fmla="*/ 190 h 218"/>
                    <a:gd name="T20" fmla="*/ 147 w 202"/>
                    <a:gd name="T21" fmla="*/ 202 h 218"/>
                    <a:gd name="T22" fmla="*/ 152 w 202"/>
                    <a:gd name="T23" fmla="*/ 211 h 218"/>
                    <a:gd name="T24" fmla="*/ 149 w 202"/>
                    <a:gd name="T25" fmla="*/ 218 h 218"/>
                    <a:gd name="T26" fmla="*/ 175 w 202"/>
                    <a:gd name="T27" fmla="*/ 191 h 218"/>
                    <a:gd name="T28" fmla="*/ 168 w 202"/>
                    <a:gd name="T29" fmla="*/ 194 h 218"/>
                    <a:gd name="T30" fmla="*/ 158 w 202"/>
                    <a:gd name="T31" fmla="*/ 188 h 218"/>
                    <a:gd name="T32" fmla="*/ 145 w 202"/>
                    <a:gd name="T33" fmla="*/ 176 h 218"/>
                    <a:gd name="T34" fmla="*/ 143 w 202"/>
                    <a:gd name="T35" fmla="*/ 170 h 218"/>
                    <a:gd name="T36" fmla="*/ 145 w 202"/>
                    <a:gd name="T37" fmla="*/ 164 h 218"/>
                    <a:gd name="T38" fmla="*/ 129 w 202"/>
                    <a:gd name="T39" fmla="*/ 181 h 218"/>
                    <a:gd name="T40" fmla="*/ 196 w 202"/>
                    <a:gd name="T41" fmla="*/ 111 h 218"/>
                    <a:gd name="T42" fmla="*/ 195 w 202"/>
                    <a:gd name="T43" fmla="*/ 87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02" h="218">
                      <a:moveTo>
                        <a:pt x="195" y="87"/>
                      </a:moveTo>
                      <a:cubicBezTo>
                        <a:pt x="111" y="7"/>
                        <a:pt x="111" y="7"/>
                        <a:pt x="111" y="7"/>
                      </a:cubicBezTo>
                      <a:cubicBezTo>
                        <a:pt x="104" y="0"/>
                        <a:pt x="94" y="0"/>
                        <a:pt x="87" y="7"/>
                      </a:cubicBezTo>
                      <a:cubicBezTo>
                        <a:pt x="7" y="91"/>
                        <a:pt x="7" y="91"/>
                        <a:pt x="7" y="91"/>
                      </a:cubicBezTo>
                      <a:cubicBezTo>
                        <a:pt x="0" y="98"/>
                        <a:pt x="0" y="109"/>
                        <a:pt x="7" y="115"/>
                      </a:cubicBezTo>
                      <a:cubicBezTo>
                        <a:pt x="91" y="196"/>
                        <a:pt x="91" y="196"/>
                        <a:pt x="91" y="196"/>
                      </a:cubicBezTo>
                      <a:cubicBezTo>
                        <a:pt x="98" y="202"/>
                        <a:pt x="109" y="202"/>
                        <a:pt x="116" y="195"/>
                      </a:cubicBezTo>
                      <a:cubicBezTo>
                        <a:pt x="121" y="189"/>
                        <a:pt x="121" y="189"/>
                        <a:pt x="121" y="189"/>
                      </a:cubicBezTo>
                      <a:cubicBezTo>
                        <a:pt x="123" y="188"/>
                        <a:pt x="125" y="187"/>
                        <a:pt x="127" y="187"/>
                      </a:cubicBezTo>
                      <a:cubicBezTo>
                        <a:pt x="130" y="187"/>
                        <a:pt x="132" y="188"/>
                        <a:pt x="134" y="190"/>
                      </a:cubicBezTo>
                      <a:cubicBezTo>
                        <a:pt x="147" y="202"/>
                        <a:pt x="147" y="202"/>
                        <a:pt x="147" y="202"/>
                      </a:cubicBezTo>
                      <a:cubicBezTo>
                        <a:pt x="148" y="204"/>
                        <a:pt x="152" y="209"/>
                        <a:pt x="152" y="211"/>
                      </a:cubicBezTo>
                      <a:cubicBezTo>
                        <a:pt x="152" y="213"/>
                        <a:pt x="151" y="216"/>
                        <a:pt x="149" y="218"/>
                      </a:cubicBezTo>
                      <a:cubicBezTo>
                        <a:pt x="175" y="191"/>
                        <a:pt x="175" y="191"/>
                        <a:pt x="175" y="191"/>
                      </a:cubicBezTo>
                      <a:cubicBezTo>
                        <a:pt x="174" y="193"/>
                        <a:pt x="171" y="194"/>
                        <a:pt x="168" y="194"/>
                      </a:cubicBezTo>
                      <a:cubicBezTo>
                        <a:pt x="166" y="194"/>
                        <a:pt x="160" y="190"/>
                        <a:pt x="158" y="188"/>
                      </a:cubicBezTo>
                      <a:cubicBezTo>
                        <a:pt x="145" y="176"/>
                        <a:pt x="145" y="176"/>
                        <a:pt x="145" y="176"/>
                      </a:cubicBezTo>
                      <a:cubicBezTo>
                        <a:pt x="144" y="174"/>
                        <a:pt x="143" y="172"/>
                        <a:pt x="143" y="170"/>
                      </a:cubicBezTo>
                      <a:cubicBezTo>
                        <a:pt x="143" y="168"/>
                        <a:pt x="144" y="166"/>
                        <a:pt x="145" y="164"/>
                      </a:cubicBezTo>
                      <a:cubicBezTo>
                        <a:pt x="129" y="181"/>
                        <a:pt x="129" y="181"/>
                        <a:pt x="129" y="181"/>
                      </a:cubicBezTo>
                      <a:cubicBezTo>
                        <a:pt x="196" y="111"/>
                        <a:pt x="196" y="111"/>
                        <a:pt x="196" y="111"/>
                      </a:cubicBezTo>
                      <a:cubicBezTo>
                        <a:pt x="202" y="104"/>
                        <a:pt x="202" y="93"/>
                        <a:pt x="195" y="87"/>
                      </a:cubicBezTo>
                      <a:close/>
                    </a:path>
                  </a:pathLst>
                </a:custGeom>
                <a:solidFill>
                  <a:srgbClr val="878787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8" name="菱形 17"/>
                <p:cNvSpPr/>
                <p:nvPr/>
              </p:nvSpPr>
              <p:spPr>
                <a:xfrm>
                  <a:off x="5088943" y="2384418"/>
                  <a:ext cx="1288674" cy="1288674"/>
                </a:xfrm>
                <a:prstGeom prst="diamond">
                  <a:avLst/>
                </a:prstGeom>
                <a:solidFill>
                  <a:schemeClr val="bg1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9" name="菱形 18"/>
                <p:cNvSpPr/>
                <p:nvPr/>
              </p:nvSpPr>
              <p:spPr>
                <a:xfrm>
                  <a:off x="5884092" y="3647929"/>
                  <a:ext cx="1288674" cy="1288674"/>
                </a:xfrm>
                <a:prstGeom prst="diamond">
                  <a:avLst/>
                </a:prstGeom>
                <a:solidFill>
                  <a:schemeClr val="bg1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0" name="菱形 19"/>
                <p:cNvSpPr/>
                <p:nvPr/>
              </p:nvSpPr>
              <p:spPr>
                <a:xfrm>
                  <a:off x="7131663" y="2850376"/>
                  <a:ext cx="1288674" cy="1288674"/>
                </a:xfrm>
                <a:prstGeom prst="diamond">
                  <a:avLst/>
                </a:prstGeom>
                <a:solidFill>
                  <a:schemeClr val="bg1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" name="任意多边形: 形状 10"/>
                <p:cNvSpPr/>
                <p:nvPr/>
              </p:nvSpPr>
              <p:spPr bwMode="auto">
                <a:xfrm>
                  <a:off x="6306194" y="4092720"/>
                  <a:ext cx="380796" cy="380264"/>
                </a:xfrm>
                <a:custGeom>
                  <a:avLst/>
                  <a:gdLst>
                    <a:gd name="connsiteX0" fmla="*/ 126452 w 606933"/>
                    <a:gd name="connsiteY0" fmla="*/ 239923 h 606087"/>
                    <a:gd name="connsiteX1" fmla="*/ 191364 w 606933"/>
                    <a:gd name="connsiteY1" fmla="*/ 239923 h 606087"/>
                    <a:gd name="connsiteX2" fmla="*/ 289791 w 606933"/>
                    <a:gd name="connsiteY2" fmla="*/ 336874 h 606087"/>
                    <a:gd name="connsiteX3" fmla="*/ 303467 w 606933"/>
                    <a:gd name="connsiteY3" fmla="*/ 345627 h 606087"/>
                    <a:gd name="connsiteX4" fmla="*/ 317142 w 606933"/>
                    <a:gd name="connsiteY4" fmla="*/ 336874 h 606087"/>
                    <a:gd name="connsiteX5" fmla="*/ 415569 w 606933"/>
                    <a:gd name="connsiteY5" fmla="*/ 239923 h 606087"/>
                    <a:gd name="connsiteX6" fmla="*/ 480481 w 606933"/>
                    <a:gd name="connsiteY6" fmla="*/ 239923 h 606087"/>
                    <a:gd name="connsiteX7" fmla="*/ 480481 w 606933"/>
                    <a:gd name="connsiteY7" fmla="*/ 404009 h 606087"/>
                    <a:gd name="connsiteX8" fmla="*/ 316083 w 606933"/>
                    <a:gd name="connsiteY8" fmla="*/ 404009 h 606087"/>
                    <a:gd name="connsiteX9" fmla="*/ 316083 w 606933"/>
                    <a:gd name="connsiteY9" fmla="*/ 441905 h 606087"/>
                    <a:gd name="connsiteX10" fmla="*/ 568988 w 606933"/>
                    <a:gd name="connsiteY10" fmla="*/ 441905 h 606087"/>
                    <a:gd name="connsiteX11" fmla="*/ 568988 w 606933"/>
                    <a:gd name="connsiteY11" fmla="*/ 505096 h 606087"/>
                    <a:gd name="connsiteX12" fmla="*/ 606933 w 606933"/>
                    <a:gd name="connsiteY12" fmla="*/ 505096 h 606087"/>
                    <a:gd name="connsiteX13" fmla="*/ 606933 w 606933"/>
                    <a:gd name="connsiteY13" fmla="*/ 606087 h 606087"/>
                    <a:gd name="connsiteX14" fmla="*/ 505714 w 606933"/>
                    <a:gd name="connsiteY14" fmla="*/ 606087 h 606087"/>
                    <a:gd name="connsiteX15" fmla="*/ 505714 w 606933"/>
                    <a:gd name="connsiteY15" fmla="*/ 505096 h 606087"/>
                    <a:gd name="connsiteX16" fmla="*/ 543659 w 606933"/>
                    <a:gd name="connsiteY16" fmla="*/ 505096 h 606087"/>
                    <a:gd name="connsiteX17" fmla="*/ 543659 w 606933"/>
                    <a:gd name="connsiteY17" fmla="*/ 467105 h 606087"/>
                    <a:gd name="connsiteX18" fmla="*/ 316083 w 606933"/>
                    <a:gd name="connsiteY18" fmla="*/ 467105 h 606087"/>
                    <a:gd name="connsiteX19" fmla="*/ 316083 w 606933"/>
                    <a:gd name="connsiteY19" fmla="*/ 505096 h 606087"/>
                    <a:gd name="connsiteX20" fmla="*/ 354028 w 606933"/>
                    <a:gd name="connsiteY20" fmla="*/ 505096 h 606087"/>
                    <a:gd name="connsiteX21" fmla="*/ 354028 w 606933"/>
                    <a:gd name="connsiteY21" fmla="*/ 606087 h 606087"/>
                    <a:gd name="connsiteX22" fmla="*/ 252905 w 606933"/>
                    <a:gd name="connsiteY22" fmla="*/ 606087 h 606087"/>
                    <a:gd name="connsiteX23" fmla="*/ 252905 w 606933"/>
                    <a:gd name="connsiteY23" fmla="*/ 505096 h 606087"/>
                    <a:gd name="connsiteX24" fmla="*/ 290850 w 606933"/>
                    <a:gd name="connsiteY24" fmla="*/ 505096 h 606087"/>
                    <a:gd name="connsiteX25" fmla="*/ 290850 w 606933"/>
                    <a:gd name="connsiteY25" fmla="*/ 467105 h 606087"/>
                    <a:gd name="connsiteX26" fmla="*/ 63274 w 606933"/>
                    <a:gd name="connsiteY26" fmla="*/ 467105 h 606087"/>
                    <a:gd name="connsiteX27" fmla="*/ 63274 w 606933"/>
                    <a:gd name="connsiteY27" fmla="*/ 505096 h 606087"/>
                    <a:gd name="connsiteX28" fmla="*/ 101123 w 606933"/>
                    <a:gd name="connsiteY28" fmla="*/ 505096 h 606087"/>
                    <a:gd name="connsiteX29" fmla="*/ 101123 w 606933"/>
                    <a:gd name="connsiteY29" fmla="*/ 606087 h 606087"/>
                    <a:gd name="connsiteX30" fmla="*/ 0 w 606933"/>
                    <a:gd name="connsiteY30" fmla="*/ 606087 h 606087"/>
                    <a:gd name="connsiteX31" fmla="*/ 0 w 606933"/>
                    <a:gd name="connsiteY31" fmla="*/ 505096 h 606087"/>
                    <a:gd name="connsiteX32" fmla="*/ 37945 w 606933"/>
                    <a:gd name="connsiteY32" fmla="*/ 505096 h 606087"/>
                    <a:gd name="connsiteX33" fmla="*/ 37945 w 606933"/>
                    <a:gd name="connsiteY33" fmla="*/ 441905 h 606087"/>
                    <a:gd name="connsiteX34" fmla="*/ 290850 w 606933"/>
                    <a:gd name="connsiteY34" fmla="*/ 441905 h 606087"/>
                    <a:gd name="connsiteX35" fmla="*/ 290850 w 606933"/>
                    <a:gd name="connsiteY35" fmla="*/ 404009 h 606087"/>
                    <a:gd name="connsiteX36" fmla="*/ 126452 w 606933"/>
                    <a:gd name="connsiteY36" fmla="*/ 404009 h 606087"/>
                    <a:gd name="connsiteX37" fmla="*/ 303502 w 606933"/>
                    <a:gd name="connsiteY37" fmla="*/ 71264 h 606087"/>
                    <a:gd name="connsiteX38" fmla="*/ 250822 w 606933"/>
                    <a:gd name="connsiteY38" fmla="*/ 122140 h 606087"/>
                    <a:gd name="connsiteX39" fmla="*/ 303502 w 606933"/>
                    <a:gd name="connsiteY39" fmla="*/ 173111 h 606087"/>
                    <a:gd name="connsiteX40" fmla="*/ 356183 w 606933"/>
                    <a:gd name="connsiteY40" fmla="*/ 122140 h 606087"/>
                    <a:gd name="connsiteX41" fmla="*/ 303502 w 606933"/>
                    <a:gd name="connsiteY41" fmla="*/ 71264 h 606087"/>
                    <a:gd name="connsiteX42" fmla="*/ 303502 w 606933"/>
                    <a:gd name="connsiteY42" fmla="*/ 0 h 606087"/>
                    <a:gd name="connsiteX43" fmla="*/ 429955 w 606933"/>
                    <a:gd name="connsiteY43" fmla="*/ 122140 h 606087"/>
                    <a:gd name="connsiteX44" fmla="*/ 303502 w 606933"/>
                    <a:gd name="connsiteY44" fmla="*/ 315639 h 606087"/>
                    <a:gd name="connsiteX45" fmla="*/ 177049 w 606933"/>
                    <a:gd name="connsiteY45" fmla="*/ 122140 h 606087"/>
                    <a:gd name="connsiteX46" fmla="*/ 303502 w 606933"/>
                    <a:gd name="connsiteY46" fmla="*/ 0 h 606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606933" h="606087">
                      <a:moveTo>
                        <a:pt x="126452" y="239923"/>
                      </a:moveTo>
                      <a:lnTo>
                        <a:pt x="191364" y="239923"/>
                      </a:lnTo>
                      <a:cubicBezTo>
                        <a:pt x="230851" y="298209"/>
                        <a:pt x="286131" y="334566"/>
                        <a:pt x="289791" y="336874"/>
                      </a:cubicBezTo>
                      <a:lnTo>
                        <a:pt x="303467" y="345627"/>
                      </a:lnTo>
                      <a:lnTo>
                        <a:pt x="317142" y="336874"/>
                      </a:lnTo>
                      <a:cubicBezTo>
                        <a:pt x="320802" y="334566"/>
                        <a:pt x="376083" y="298209"/>
                        <a:pt x="415569" y="239923"/>
                      </a:cubicBezTo>
                      <a:lnTo>
                        <a:pt x="480481" y="239923"/>
                      </a:lnTo>
                      <a:lnTo>
                        <a:pt x="480481" y="404009"/>
                      </a:lnTo>
                      <a:lnTo>
                        <a:pt x="316083" y="404009"/>
                      </a:lnTo>
                      <a:lnTo>
                        <a:pt x="316083" y="441905"/>
                      </a:lnTo>
                      <a:lnTo>
                        <a:pt x="568988" y="441905"/>
                      </a:lnTo>
                      <a:lnTo>
                        <a:pt x="568988" y="505096"/>
                      </a:lnTo>
                      <a:lnTo>
                        <a:pt x="606933" y="505096"/>
                      </a:lnTo>
                      <a:lnTo>
                        <a:pt x="606933" y="606087"/>
                      </a:lnTo>
                      <a:lnTo>
                        <a:pt x="505714" y="606087"/>
                      </a:lnTo>
                      <a:lnTo>
                        <a:pt x="505714" y="505096"/>
                      </a:lnTo>
                      <a:lnTo>
                        <a:pt x="543659" y="505096"/>
                      </a:lnTo>
                      <a:lnTo>
                        <a:pt x="543659" y="467105"/>
                      </a:lnTo>
                      <a:lnTo>
                        <a:pt x="316083" y="467105"/>
                      </a:lnTo>
                      <a:lnTo>
                        <a:pt x="316083" y="505096"/>
                      </a:lnTo>
                      <a:lnTo>
                        <a:pt x="354028" y="505096"/>
                      </a:lnTo>
                      <a:lnTo>
                        <a:pt x="354028" y="606087"/>
                      </a:lnTo>
                      <a:lnTo>
                        <a:pt x="252905" y="606087"/>
                      </a:lnTo>
                      <a:lnTo>
                        <a:pt x="252905" y="505096"/>
                      </a:lnTo>
                      <a:lnTo>
                        <a:pt x="290850" y="505096"/>
                      </a:lnTo>
                      <a:lnTo>
                        <a:pt x="290850" y="467105"/>
                      </a:lnTo>
                      <a:lnTo>
                        <a:pt x="63274" y="467105"/>
                      </a:lnTo>
                      <a:lnTo>
                        <a:pt x="63274" y="505096"/>
                      </a:lnTo>
                      <a:lnTo>
                        <a:pt x="101123" y="505096"/>
                      </a:lnTo>
                      <a:lnTo>
                        <a:pt x="101123" y="606087"/>
                      </a:lnTo>
                      <a:lnTo>
                        <a:pt x="0" y="606087"/>
                      </a:lnTo>
                      <a:lnTo>
                        <a:pt x="0" y="505096"/>
                      </a:lnTo>
                      <a:lnTo>
                        <a:pt x="37945" y="505096"/>
                      </a:lnTo>
                      <a:lnTo>
                        <a:pt x="37945" y="441905"/>
                      </a:lnTo>
                      <a:lnTo>
                        <a:pt x="290850" y="441905"/>
                      </a:lnTo>
                      <a:lnTo>
                        <a:pt x="290850" y="404009"/>
                      </a:lnTo>
                      <a:lnTo>
                        <a:pt x="126452" y="404009"/>
                      </a:lnTo>
                      <a:close/>
                      <a:moveTo>
                        <a:pt x="303502" y="71264"/>
                      </a:moveTo>
                      <a:cubicBezTo>
                        <a:pt x="274417" y="71264"/>
                        <a:pt x="250822" y="94057"/>
                        <a:pt x="250822" y="122140"/>
                      </a:cubicBezTo>
                      <a:cubicBezTo>
                        <a:pt x="250822" y="150318"/>
                        <a:pt x="274417" y="173111"/>
                        <a:pt x="303502" y="173111"/>
                      </a:cubicBezTo>
                      <a:cubicBezTo>
                        <a:pt x="332587" y="173111"/>
                        <a:pt x="356183" y="150318"/>
                        <a:pt x="356183" y="122140"/>
                      </a:cubicBezTo>
                      <a:cubicBezTo>
                        <a:pt x="356183" y="94057"/>
                        <a:pt x="332587" y="71264"/>
                        <a:pt x="303502" y="71264"/>
                      </a:cubicBezTo>
                      <a:close/>
                      <a:moveTo>
                        <a:pt x="303502" y="0"/>
                      </a:moveTo>
                      <a:cubicBezTo>
                        <a:pt x="373326" y="0"/>
                        <a:pt x="429955" y="54723"/>
                        <a:pt x="429955" y="122140"/>
                      </a:cubicBezTo>
                      <a:cubicBezTo>
                        <a:pt x="429955" y="234181"/>
                        <a:pt x="303502" y="315639"/>
                        <a:pt x="303502" y="315639"/>
                      </a:cubicBezTo>
                      <a:cubicBezTo>
                        <a:pt x="303502" y="315639"/>
                        <a:pt x="177049" y="234181"/>
                        <a:pt x="177049" y="122140"/>
                      </a:cubicBezTo>
                      <a:cubicBezTo>
                        <a:pt x="177049" y="54723"/>
                        <a:pt x="233679" y="0"/>
                        <a:pt x="303502" y="0"/>
                      </a:cubicBezTo>
                      <a:close/>
                    </a:path>
                  </a:pathLst>
                </a:custGeom>
                <a:solidFill>
                  <a:srgbClr val="93B3AD"/>
                </a:solidFill>
                <a:ln>
                  <a:solidFill>
                    <a:srgbClr val="93B3AD"/>
                  </a:solidFill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" name="任意多边形: 形状 11"/>
                <p:cNvSpPr/>
                <p:nvPr/>
              </p:nvSpPr>
              <p:spPr bwMode="auto">
                <a:xfrm>
                  <a:off x="4169062" y="3515021"/>
                  <a:ext cx="396518" cy="378154"/>
                </a:xfrm>
                <a:custGeom>
                  <a:avLst/>
                  <a:gdLst>
                    <a:gd name="connsiteX0" fmla="*/ 315778 w 607639"/>
                    <a:gd name="connsiteY0" fmla="*/ 173080 h 579502"/>
                    <a:gd name="connsiteX1" fmla="*/ 315778 w 607639"/>
                    <a:gd name="connsiteY1" fmla="*/ 266058 h 579502"/>
                    <a:gd name="connsiteX2" fmla="*/ 303493 w 607639"/>
                    <a:gd name="connsiteY2" fmla="*/ 278325 h 579502"/>
                    <a:gd name="connsiteX3" fmla="*/ 210375 w 607639"/>
                    <a:gd name="connsiteY3" fmla="*/ 278325 h 579502"/>
                    <a:gd name="connsiteX4" fmla="*/ 303493 w 607639"/>
                    <a:gd name="connsiteY4" fmla="*/ 359925 h 579502"/>
                    <a:gd name="connsiteX5" fmla="*/ 397500 w 607639"/>
                    <a:gd name="connsiteY5" fmla="*/ 266058 h 579502"/>
                    <a:gd name="connsiteX6" fmla="*/ 315778 w 607639"/>
                    <a:gd name="connsiteY6" fmla="*/ 173080 h 579502"/>
                    <a:gd name="connsiteX7" fmla="*/ 249814 w 607639"/>
                    <a:gd name="connsiteY7" fmla="*/ 160816 h 579502"/>
                    <a:gd name="connsiteX8" fmla="*/ 198110 w 607639"/>
                    <a:gd name="connsiteY8" fmla="*/ 212449 h 579502"/>
                    <a:gd name="connsiteX9" fmla="*/ 249814 w 607639"/>
                    <a:gd name="connsiteY9" fmla="*/ 212449 h 579502"/>
                    <a:gd name="connsiteX10" fmla="*/ 303493 w 607639"/>
                    <a:gd name="connsiteY10" fmla="*/ 147835 h 579502"/>
                    <a:gd name="connsiteX11" fmla="*/ 421981 w 607639"/>
                    <a:gd name="connsiteY11" fmla="*/ 266058 h 579502"/>
                    <a:gd name="connsiteX12" fmla="*/ 303493 w 607639"/>
                    <a:gd name="connsiteY12" fmla="*/ 384370 h 579502"/>
                    <a:gd name="connsiteX13" fmla="*/ 185093 w 607639"/>
                    <a:gd name="connsiteY13" fmla="*/ 266058 h 579502"/>
                    <a:gd name="connsiteX14" fmla="*/ 197289 w 607639"/>
                    <a:gd name="connsiteY14" fmla="*/ 253880 h 579502"/>
                    <a:gd name="connsiteX15" fmla="*/ 291297 w 607639"/>
                    <a:gd name="connsiteY15" fmla="*/ 253880 h 579502"/>
                    <a:gd name="connsiteX16" fmla="*/ 291297 w 607639"/>
                    <a:gd name="connsiteY16" fmla="*/ 160013 h 579502"/>
                    <a:gd name="connsiteX17" fmla="*/ 303493 w 607639"/>
                    <a:gd name="connsiteY17" fmla="*/ 147835 h 579502"/>
                    <a:gd name="connsiteX18" fmla="*/ 262095 w 607639"/>
                    <a:gd name="connsiteY18" fmla="*/ 135133 h 579502"/>
                    <a:gd name="connsiteX19" fmla="*/ 274287 w 607639"/>
                    <a:gd name="connsiteY19" fmla="*/ 147397 h 579502"/>
                    <a:gd name="connsiteX20" fmla="*/ 274287 w 607639"/>
                    <a:gd name="connsiteY20" fmla="*/ 224713 h 579502"/>
                    <a:gd name="connsiteX21" fmla="*/ 262095 w 607639"/>
                    <a:gd name="connsiteY21" fmla="*/ 236888 h 579502"/>
                    <a:gd name="connsiteX22" fmla="*/ 184672 w 607639"/>
                    <a:gd name="connsiteY22" fmla="*/ 236888 h 579502"/>
                    <a:gd name="connsiteX23" fmla="*/ 172391 w 607639"/>
                    <a:gd name="connsiteY23" fmla="*/ 224713 h 579502"/>
                    <a:gd name="connsiteX24" fmla="*/ 262095 w 607639"/>
                    <a:gd name="connsiteY24" fmla="*/ 135133 h 579502"/>
                    <a:gd name="connsiteX25" fmla="*/ 58120 w 607639"/>
                    <a:gd name="connsiteY25" fmla="*/ 108514 h 579502"/>
                    <a:gd name="connsiteX26" fmla="*/ 58120 w 607639"/>
                    <a:gd name="connsiteY26" fmla="*/ 413970 h 579502"/>
                    <a:gd name="connsiteX27" fmla="*/ 549430 w 607639"/>
                    <a:gd name="connsiteY27" fmla="*/ 413970 h 579502"/>
                    <a:gd name="connsiteX28" fmla="*/ 549430 w 607639"/>
                    <a:gd name="connsiteY28" fmla="*/ 108514 h 579502"/>
                    <a:gd name="connsiteX29" fmla="*/ 27236 w 607639"/>
                    <a:gd name="connsiteY29" fmla="*/ 56079 h 579502"/>
                    <a:gd name="connsiteX30" fmla="*/ 27236 w 607639"/>
                    <a:gd name="connsiteY30" fmla="*/ 81319 h 579502"/>
                    <a:gd name="connsiteX31" fmla="*/ 580403 w 607639"/>
                    <a:gd name="connsiteY31" fmla="*/ 81319 h 579502"/>
                    <a:gd name="connsiteX32" fmla="*/ 580403 w 607639"/>
                    <a:gd name="connsiteY32" fmla="*/ 56079 h 579502"/>
                    <a:gd name="connsiteX33" fmla="*/ 303775 w 607639"/>
                    <a:gd name="connsiteY33" fmla="*/ 0 h 579502"/>
                    <a:gd name="connsiteX34" fmla="*/ 317393 w 607639"/>
                    <a:gd name="connsiteY34" fmla="*/ 13597 h 579502"/>
                    <a:gd name="connsiteX35" fmla="*/ 317393 w 607639"/>
                    <a:gd name="connsiteY35" fmla="*/ 28884 h 579502"/>
                    <a:gd name="connsiteX36" fmla="*/ 580403 w 607639"/>
                    <a:gd name="connsiteY36" fmla="*/ 28884 h 579502"/>
                    <a:gd name="connsiteX37" fmla="*/ 607639 w 607639"/>
                    <a:gd name="connsiteY37" fmla="*/ 56079 h 579502"/>
                    <a:gd name="connsiteX38" fmla="*/ 607639 w 607639"/>
                    <a:gd name="connsiteY38" fmla="*/ 81319 h 579502"/>
                    <a:gd name="connsiteX39" fmla="*/ 580403 w 607639"/>
                    <a:gd name="connsiteY39" fmla="*/ 108514 h 579502"/>
                    <a:gd name="connsiteX40" fmla="*/ 576665 w 607639"/>
                    <a:gd name="connsiteY40" fmla="*/ 108514 h 579502"/>
                    <a:gd name="connsiteX41" fmla="*/ 576665 w 607639"/>
                    <a:gd name="connsiteY41" fmla="*/ 413970 h 579502"/>
                    <a:gd name="connsiteX42" fmla="*/ 549430 w 607639"/>
                    <a:gd name="connsiteY42" fmla="*/ 441165 h 579502"/>
                    <a:gd name="connsiteX43" fmla="*/ 317393 w 607639"/>
                    <a:gd name="connsiteY43" fmla="*/ 441165 h 579502"/>
                    <a:gd name="connsiteX44" fmla="*/ 317393 w 607639"/>
                    <a:gd name="connsiteY44" fmla="*/ 481069 h 579502"/>
                    <a:gd name="connsiteX45" fmla="*/ 418236 w 607639"/>
                    <a:gd name="connsiteY45" fmla="*/ 554923 h 579502"/>
                    <a:gd name="connsiteX46" fmla="*/ 421173 w 607639"/>
                    <a:gd name="connsiteY46" fmla="*/ 573942 h 579502"/>
                    <a:gd name="connsiteX47" fmla="*/ 410225 w 607639"/>
                    <a:gd name="connsiteY47" fmla="*/ 579452 h 579502"/>
                    <a:gd name="connsiteX48" fmla="*/ 402215 w 607639"/>
                    <a:gd name="connsiteY48" fmla="*/ 576874 h 579502"/>
                    <a:gd name="connsiteX49" fmla="*/ 317393 w 607639"/>
                    <a:gd name="connsiteY49" fmla="*/ 514752 h 579502"/>
                    <a:gd name="connsiteX50" fmla="*/ 317393 w 607639"/>
                    <a:gd name="connsiteY50" fmla="*/ 565854 h 579502"/>
                    <a:gd name="connsiteX51" fmla="*/ 303775 w 607639"/>
                    <a:gd name="connsiteY51" fmla="*/ 579452 h 579502"/>
                    <a:gd name="connsiteX52" fmla="*/ 290157 w 607639"/>
                    <a:gd name="connsiteY52" fmla="*/ 565854 h 579502"/>
                    <a:gd name="connsiteX53" fmla="*/ 290157 w 607639"/>
                    <a:gd name="connsiteY53" fmla="*/ 514752 h 579502"/>
                    <a:gd name="connsiteX54" fmla="*/ 205424 w 607639"/>
                    <a:gd name="connsiteY54" fmla="*/ 576874 h 579502"/>
                    <a:gd name="connsiteX55" fmla="*/ 186377 w 607639"/>
                    <a:gd name="connsiteY55" fmla="*/ 573942 h 579502"/>
                    <a:gd name="connsiteX56" fmla="*/ 189314 w 607639"/>
                    <a:gd name="connsiteY56" fmla="*/ 554923 h 579502"/>
                    <a:gd name="connsiteX57" fmla="*/ 290157 w 607639"/>
                    <a:gd name="connsiteY57" fmla="*/ 481069 h 579502"/>
                    <a:gd name="connsiteX58" fmla="*/ 290157 w 607639"/>
                    <a:gd name="connsiteY58" fmla="*/ 441165 h 579502"/>
                    <a:gd name="connsiteX59" fmla="*/ 58120 w 607639"/>
                    <a:gd name="connsiteY59" fmla="*/ 441165 h 579502"/>
                    <a:gd name="connsiteX60" fmla="*/ 30885 w 607639"/>
                    <a:gd name="connsiteY60" fmla="*/ 413970 h 579502"/>
                    <a:gd name="connsiteX61" fmla="*/ 30885 w 607639"/>
                    <a:gd name="connsiteY61" fmla="*/ 108514 h 579502"/>
                    <a:gd name="connsiteX62" fmla="*/ 27236 w 607639"/>
                    <a:gd name="connsiteY62" fmla="*/ 108514 h 579502"/>
                    <a:gd name="connsiteX63" fmla="*/ 0 w 607639"/>
                    <a:gd name="connsiteY63" fmla="*/ 81319 h 579502"/>
                    <a:gd name="connsiteX64" fmla="*/ 0 w 607639"/>
                    <a:gd name="connsiteY64" fmla="*/ 56079 h 579502"/>
                    <a:gd name="connsiteX65" fmla="*/ 27236 w 607639"/>
                    <a:gd name="connsiteY65" fmla="*/ 28884 h 579502"/>
                    <a:gd name="connsiteX66" fmla="*/ 290157 w 607639"/>
                    <a:gd name="connsiteY66" fmla="*/ 28884 h 579502"/>
                    <a:gd name="connsiteX67" fmla="*/ 290157 w 607639"/>
                    <a:gd name="connsiteY67" fmla="*/ 13597 h 579502"/>
                    <a:gd name="connsiteX68" fmla="*/ 303775 w 607639"/>
                    <a:gd name="connsiteY68" fmla="*/ 0 h 579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</a:cxnLst>
                  <a:rect l="l" t="t" r="r" b="b"/>
                  <a:pathLst>
                    <a:path w="607639" h="579502">
                      <a:moveTo>
                        <a:pt x="315778" y="173080"/>
                      </a:moveTo>
                      <a:lnTo>
                        <a:pt x="315778" y="266058"/>
                      </a:lnTo>
                      <a:cubicBezTo>
                        <a:pt x="315778" y="272814"/>
                        <a:pt x="310258" y="278325"/>
                        <a:pt x="303493" y="278325"/>
                      </a:cubicBezTo>
                      <a:lnTo>
                        <a:pt x="210375" y="278325"/>
                      </a:lnTo>
                      <a:cubicBezTo>
                        <a:pt x="216429" y="324281"/>
                        <a:pt x="255866" y="359925"/>
                        <a:pt x="303493" y="359925"/>
                      </a:cubicBezTo>
                      <a:cubicBezTo>
                        <a:pt x="355303" y="359925"/>
                        <a:pt x="397500" y="317792"/>
                        <a:pt x="397500" y="266058"/>
                      </a:cubicBezTo>
                      <a:cubicBezTo>
                        <a:pt x="397500" y="218502"/>
                        <a:pt x="361802" y="179124"/>
                        <a:pt x="315778" y="173080"/>
                      </a:cubicBezTo>
                      <a:close/>
                      <a:moveTo>
                        <a:pt x="249814" y="160816"/>
                      </a:moveTo>
                      <a:cubicBezTo>
                        <a:pt x="223740" y="165793"/>
                        <a:pt x="203093" y="186410"/>
                        <a:pt x="198110" y="212449"/>
                      </a:cubicBezTo>
                      <a:lnTo>
                        <a:pt x="249814" y="212449"/>
                      </a:lnTo>
                      <a:close/>
                      <a:moveTo>
                        <a:pt x="303493" y="147835"/>
                      </a:moveTo>
                      <a:cubicBezTo>
                        <a:pt x="368835" y="147835"/>
                        <a:pt x="421981" y="200902"/>
                        <a:pt x="421981" y="266058"/>
                      </a:cubicBezTo>
                      <a:cubicBezTo>
                        <a:pt x="421981" y="331303"/>
                        <a:pt x="368835" y="384370"/>
                        <a:pt x="303493" y="384370"/>
                      </a:cubicBezTo>
                      <a:cubicBezTo>
                        <a:pt x="238239" y="384370"/>
                        <a:pt x="185093" y="331303"/>
                        <a:pt x="185093" y="266058"/>
                      </a:cubicBezTo>
                      <a:cubicBezTo>
                        <a:pt x="185093" y="259303"/>
                        <a:pt x="190523" y="253880"/>
                        <a:pt x="197289" y="253880"/>
                      </a:cubicBezTo>
                      <a:lnTo>
                        <a:pt x="291297" y="253880"/>
                      </a:lnTo>
                      <a:lnTo>
                        <a:pt x="291297" y="160013"/>
                      </a:lnTo>
                      <a:cubicBezTo>
                        <a:pt x="291297" y="153257"/>
                        <a:pt x="296727" y="147835"/>
                        <a:pt x="303493" y="147835"/>
                      </a:cubicBezTo>
                      <a:close/>
                      <a:moveTo>
                        <a:pt x="262095" y="135133"/>
                      </a:moveTo>
                      <a:cubicBezTo>
                        <a:pt x="268859" y="135133"/>
                        <a:pt x="274287" y="140643"/>
                        <a:pt x="274287" y="147397"/>
                      </a:cubicBezTo>
                      <a:lnTo>
                        <a:pt x="274287" y="224713"/>
                      </a:lnTo>
                      <a:cubicBezTo>
                        <a:pt x="274287" y="231467"/>
                        <a:pt x="268859" y="236888"/>
                        <a:pt x="262095" y="236888"/>
                      </a:cubicBezTo>
                      <a:lnTo>
                        <a:pt x="184672" y="236888"/>
                      </a:lnTo>
                      <a:cubicBezTo>
                        <a:pt x="177909" y="236888"/>
                        <a:pt x="172391" y="231467"/>
                        <a:pt x="172391" y="224713"/>
                      </a:cubicBezTo>
                      <a:cubicBezTo>
                        <a:pt x="172391" y="175302"/>
                        <a:pt x="212616" y="135133"/>
                        <a:pt x="262095" y="135133"/>
                      </a:cubicBezTo>
                      <a:close/>
                      <a:moveTo>
                        <a:pt x="58120" y="108514"/>
                      </a:moveTo>
                      <a:lnTo>
                        <a:pt x="58120" y="413970"/>
                      </a:lnTo>
                      <a:lnTo>
                        <a:pt x="549430" y="413970"/>
                      </a:lnTo>
                      <a:lnTo>
                        <a:pt x="549430" y="108514"/>
                      </a:lnTo>
                      <a:close/>
                      <a:moveTo>
                        <a:pt x="27236" y="56079"/>
                      </a:moveTo>
                      <a:lnTo>
                        <a:pt x="27236" y="81319"/>
                      </a:lnTo>
                      <a:lnTo>
                        <a:pt x="580403" y="81319"/>
                      </a:lnTo>
                      <a:lnTo>
                        <a:pt x="580403" y="56079"/>
                      </a:lnTo>
                      <a:close/>
                      <a:moveTo>
                        <a:pt x="303775" y="0"/>
                      </a:moveTo>
                      <a:cubicBezTo>
                        <a:pt x="311341" y="0"/>
                        <a:pt x="317393" y="6132"/>
                        <a:pt x="317393" y="13597"/>
                      </a:cubicBezTo>
                      <a:lnTo>
                        <a:pt x="317393" y="28884"/>
                      </a:lnTo>
                      <a:lnTo>
                        <a:pt x="580403" y="28884"/>
                      </a:lnTo>
                      <a:cubicBezTo>
                        <a:pt x="595356" y="28884"/>
                        <a:pt x="607639" y="41148"/>
                        <a:pt x="607639" y="56079"/>
                      </a:cubicBezTo>
                      <a:lnTo>
                        <a:pt x="607639" y="81319"/>
                      </a:lnTo>
                      <a:cubicBezTo>
                        <a:pt x="607639" y="96338"/>
                        <a:pt x="595356" y="108514"/>
                        <a:pt x="580403" y="108514"/>
                      </a:cubicBezTo>
                      <a:lnTo>
                        <a:pt x="576665" y="108514"/>
                      </a:lnTo>
                      <a:lnTo>
                        <a:pt x="576665" y="413970"/>
                      </a:lnTo>
                      <a:cubicBezTo>
                        <a:pt x="576665" y="428990"/>
                        <a:pt x="564472" y="441165"/>
                        <a:pt x="549430" y="441165"/>
                      </a:cubicBezTo>
                      <a:lnTo>
                        <a:pt x="317393" y="441165"/>
                      </a:lnTo>
                      <a:lnTo>
                        <a:pt x="317393" y="481069"/>
                      </a:lnTo>
                      <a:lnTo>
                        <a:pt x="418236" y="554923"/>
                      </a:lnTo>
                      <a:cubicBezTo>
                        <a:pt x="424377" y="559366"/>
                        <a:pt x="425623" y="567898"/>
                        <a:pt x="421173" y="573942"/>
                      </a:cubicBezTo>
                      <a:cubicBezTo>
                        <a:pt x="418503" y="577585"/>
                        <a:pt x="414409" y="579452"/>
                        <a:pt x="410225" y="579452"/>
                      </a:cubicBezTo>
                      <a:cubicBezTo>
                        <a:pt x="407466" y="579452"/>
                        <a:pt x="404618" y="578652"/>
                        <a:pt x="402215" y="576874"/>
                      </a:cubicBezTo>
                      <a:lnTo>
                        <a:pt x="317393" y="514752"/>
                      </a:lnTo>
                      <a:lnTo>
                        <a:pt x="317393" y="565854"/>
                      </a:lnTo>
                      <a:cubicBezTo>
                        <a:pt x="317393" y="573408"/>
                        <a:pt x="311341" y="579452"/>
                        <a:pt x="303775" y="579452"/>
                      </a:cubicBezTo>
                      <a:cubicBezTo>
                        <a:pt x="296299" y="579452"/>
                        <a:pt x="290157" y="573408"/>
                        <a:pt x="290157" y="565854"/>
                      </a:cubicBezTo>
                      <a:lnTo>
                        <a:pt x="290157" y="514752"/>
                      </a:lnTo>
                      <a:lnTo>
                        <a:pt x="205424" y="576874"/>
                      </a:lnTo>
                      <a:cubicBezTo>
                        <a:pt x="199372" y="581318"/>
                        <a:pt x="190827" y="579985"/>
                        <a:pt x="186377" y="573942"/>
                      </a:cubicBezTo>
                      <a:cubicBezTo>
                        <a:pt x="181927" y="567898"/>
                        <a:pt x="183262" y="559366"/>
                        <a:pt x="189314" y="554923"/>
                      </a:cubicBezTo>
                      <a:lnTo>
                        <a:pt x="290157" y="481069"/>
                      </a:lnTo>
                      <a:lnTo>
                        <a:pt x="290157" y="441165"/>
                      </a:lnTo>
                      <a:lnTo>
                        <a:pt x="58120" y="441165"/>
                      </a:lnTo>
                      <a:cubicBezTo>
                        <a:pt x="43167" y="441165"/>
                        <a:pt x="30885" y="428990"/>
                        <a:pt x="30885" y="413970"/>
                      </a:cubicBezTo>
                      <a:lnTo>
                        <a:pt x="30885" y="108514"/>
                      </a:lnTo>
                      <a:lnTo>
                        <a:pt x="27236" y="108514"/>
                      </a:lnTo>
                      <a:cubicBezTo>
                        <a:pt x="12194" y="108514"/>
                        <a:pt x="0" y="96338"/>
                        <a:pt x="0" y="81319"/>
                      </a:cubicBezTo>
                      <a:lnTo>
                        <a:pt x="0" y="56079"/>
                      </a:lnTo>
                      <a:cubicBezTo>
                        <a:pt x="0" y="41148"/>
                        <a:pt x="12194" y="28884"/>
                        <a:pt x="27236" y="28884"/>
                      </a:cubicBezTo>
                      <a:lnTo>
                        <a:pt x="290157" y="28884"/>
                      </a:lnTo>
                      <a:lnTo>
                        <a:pt x="290157" y="13597"/>
                      </a:lnTo>
                      <a:cubicBezTo>
                        <a:pt x="290157" y="6132"/>
                        <a:pt x="296299" y="0"/>
                        <a:pt x="303775" y="0"/>
                      </a:cubicBezTo>
                      <a:close/>
                    </a:path>
                  </a:pathLst>
                </a:custGeom>
                <a:solidFill>
                  <a:srgbClr val="93B3AD"/>
                </a:solidFill>
                <a:ln w="9525">
                  <a:solidFill>
                    <a:srgbClr val="93B3AD"/>
                  </a:solidFill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3" name="任意多边形: 形状 12"/>
                <p:cNvSpPr/>
                <p:nvPr/>
              </p:nvSpPr>
              <p:spPr bwMode="auto">
                <a:xfrm>
                  <a:off x="5543566" y="2777341"/>
                  <a:ext cx="396518" cy="395918"/>
                </a:xfrm>
                <a:custGeom>
                  <a:avLst/>
                  <a:gdLst>
                    <a:gd name="connsiteX0" fmla="*/ 497095 w 607639"/>
                    <a:gd name="connsiteY0" fmla="*/ 261992 h 606722"/>
                    <a:gd name="connsiteX1" fmla="*/ 497095 w 607639"/>
                    <a:gd name="connsiteY1" fmla="*/ 468794 h 606722"/>
                    <a:gd name="connsiteX2" fmla="*/ 524775 w 607639"/>
                    <a:gd name="connsiteY2" fmla="*/ 468794 h 606722"/>
                    <a:gd name="connsiteX3" fmla="*/ 524775 w 607639"/>
                    <a:gd name="connsiteY3" fmla="*/ 261992 h 606722"/>
                    <a:gd name="connsiteX4" fmla="*/ 414320 w 607639"/>
                    <a:gd name="connsiteY4" fmla="*/ 261992 h 606722"/>
                    <a:gd name="connsiteX5" fmla="*/ 414320 w 607639"/>
                    <a:gd name="connsiteY5" fmla="*/ 468794 h 606722"/>
                    <a:gd name="connsiteX6" fmla="*/ 469503 w 607639"/>
                    <a:gd name="connsiteY6" fmla="*/ 468794 h 606722"/>
                    <a:gd name="connsiteX7" fmla="*/ 469503 w 607639"/>
                    <a:gd name="connsiteY7" fmla="*/ 261992 h 606722"/>
                    <a:gd name="connsiteX8" fmla="*/ 359047 w 607639"/>
                    <a:gd name="connsiteY8" fmla="*/ 261992 h 606722"/>
                    <a:gd name="connsiteX9" fmla="*/ 359047 w 607639"/>
                    <a:gd name="connsiteY9" fmla="*/ 468794 h 606722"/>
                    <a:gd name="connsiteX10" fmla="*/ 386639 w 607639"/>
                    <a:gd name="connsiteY10" fmla="*/ 468794 h 606722"/>
                    <a:gd name="connsiteX11" fmla="*/ 386639 w 607639"/>
                    <a:gd name="connsiteY11" fmla="*/ 261992 h 606722"/>
                    <a:gd name="connsiteX12" fmla="*/ 276183 w 607639"/>
                    <a:gd name="connsiteY12" fmla="*/ 261992 h 606722"/>
                    <a:gd name="connsiteX13" fmla="*/ 276183 w 607639"/>
                    <a:gd name="connsiteY13" fmla="*/ 468794 h 606722"/>
                    <a:gd name="connsiteX14" fmla="*/ 331456 w 607639"/>
                    <a:gd name="connsiteY14" fmla="*/ 468794 h 606722"/>
                    <a:gd name="connsiteX15" fmla="*/ 331456 w 607639"/>
                    <a:gd name="connsiteY15" fmla="*/ 261992 h 606722"/>
                    <a:gd name="connsiteX16" fmla="*/ 220911 w 607639"/>
                    <a:gd name="connsiteY16" fmla="*/ 261992 h 606722"/>
                    <a:gd name="connsiteX17" fmla="*/ 220911 w 607639"/>
                    <a:gd name="connsiteY17" fmla="*/ 468794 h 606722"/>
                    <a:gd name="connsiteX18" fmla="*/ 248592 w 607639"/>
                    <a:gd name="connsiteY18" fmla="*/ 468794 h 606722"/>
                    <a:gd name="connsiteX19" fmla="*/ 248592 w 607639"/>
                    <a:gd name="connsiteY19" fmla="*/ 261992 h 606722"/>
                    <a:gd name="connsiteX20" fmla="*/ 138136 w 607639"/>
                    <a:gd name="connsiteY20" fmla="*/ 261992 h 606722"/>
                    <a:gd name="connsiteX21" fmla="*/ 138136 w 607639"/>
                    <a:gd name="connsiteY21" fmla="*/ 468794 h 606722"/>
                    <a:gd name="connsiteX22" fmla="*/ 193319 w 607639"/>
                    <a:gd name="connsiteY22" fmla="*/ 468794 h 606722"/>
                    <a:gd name="connsiteX23" fmla="*/ 193319 w 607639"/>
                    <a:gd name="connsiteY23" fmla="*/ 261992 h 606722"/>
                    <a:gd name="connsiteX24" fmla="*/ 82864 w 607639"/>
                    <a:gd name="connsiteY24" fmla="*/ 261992 h 606722"/>
                    <a:gd name="connsiteX25" fmla="*/ 82864 w 607639"/>
                    <a:gd name="connsiteY25" fmla="*/ 468794 h 606722"/>
                    <a:gd name="connsiteX26" fmla="*/ 110455 w 607639"/>
                    <a:gd name="connsiteY26" fmla="*/ 468794 h 606722"/>
                    <a:gd name="connsiteX27" fmla="*/ 110455 w 607639"/>
                    <a:gd name="connsiteY27" fmla="*/ 261992 h 606722"/>
                    <a:gd name="connsiteX28" fmla="*/ 303820 w 607639"/>
                    <a:gd name="connsiteY28" fmla="*/ 110294 h 606722"/>
                    <a:gd name="connsiteX29" fmla="*/ 331447 w 607639"/>
                    <a:gd name="connsiteY29" fmla="*/ 137885 h 606722"/>
                    <a:gd name="connsiteX30" fmla="*/ 303820 w 607639"/>
                    <a:gd name="connsiteY30" fmla="*/ 165476 h 606722"/>
                    <a:gd name="connsiteX31" fmla="*/ 276193 w 607639"/>
                    <a:gd name="connsiteY31" fmla="*/ 137885 h 606722"/>
                    <a:gd name="connsiteX32" fmla="*/ 303820 w 607639"/>
                    <a:gd name="connsiteY32" fmla="*/ 110294 h 606722"/>
                    <a:gd name="connsiteX33" fmla="*/ 303775 w 607639"/>
                    <a:gd name="connsiteY33" fmla="*/ 27550 h 606722"/>
                    <a:gd name="connsiteX34" fmla="*/ 174005 w 607639"/>
                    <a:gd name="connsiteY34" fmla="*/ 103446 h 606722"/>
                    <a:gd name="connsiteX35" fmla="*/ 299681 w 607639"/>
                    <a:gd name="connsiteY35" fmla="*/ 56522 h 606722"/>
                    <a:gd name="connsiteX36" fmla="*/ 309293 w 607639"/>
                    <a:gd name="connsiteY36" fmla="*/ 55189 h 606722"/>
                    <a:gd name="connsiteX37" fmla="*/ 434969 w 607639"/>
                    <a:gd name="connsiteY37" fmla="*/ 102024 h 606722"/>
                    <a:gd name="connsiteX38" fmla="*/ 303775 w 607639"/>
                    <a:gd name="connsiteY38" fmla="*/ 27550 h 606722"/>
                    <a:gd name="connsiteX39" fmla="*/ 303775 w 607639"/>
                    <a:gd name="connsiteY39" fmla="*/ 0 h 606722"/>
                    <a:gd name="connsiteX40" fmla="*/ 470927 w 607639"/>
                    <a:gd name="connsiteY40" fmla="*/ 115799 h 606722"/>
                    <a:gd name="connsiteX41" fmla="*/ 570346 w 607639"/>
                    <a:gd name="connsiteY41" fmla="*/ 153036 h 606722"/>
                    <a:gd name="connsiteX42" fmla="*/ 579958 w 607639"/>
                    <a:gd name="connsiteY42" fmla="*/ 165478 h 606722"/>
                    <a:gd name="connsiteX43" fmla="*/ 579958 w 607639"/>
                    <a:gd name="connsiteY43" fmla="*/ 193028 h 606722"/>
                    <a:gd name="connsiteX44" fmla="*/ 579958 w 607639"/>
                    <a:gd name="connsiteY44" fmla="*/ 248217 h 606722"/>
                    <a:gd name="connsiteX45" fmla="*/ 566163 w 607639"/>
                    <a:gd name="connsiteY45" fmla="*/ 261992 h 606722"/>
                    <a:gd name="connsiteX46" fmla="*/ 552367 w 607639"/>
                    <a:gd name="connsiteY46" fmla="*/ 261992 h 606722"/>
                    <a:gd name="connsiteX47" fmla="*/ 552367 w 607639"/>
                    <a:gd name="connsiteY47" fmla="*/ 468794 h 606722"/>
                    <a:gd name="connsiteX48" fmla="*/ 566163 w 607639"/>
                    <a:gd name="connsiteY48" fmla="*/ 468794 h 606722"/>
                    <a:gd name="connsiteX49" fmla="*/ 579958 w 607639"/>
                    <a:gd name="connsiteY49" fmla="*/ 482569 h 606722"/>
                    <a:gd name="connsiteX50" fmla="*/ 566163 w 607639"/>
                    <a:gd name="connsiteY50" fmla="*/ 496344 h 606722"/>
                    <a:gd name="connsiteX51" fmla="*/ 538571 w 607639"/>
                    <a:gd name="connsiteY51" fmla="*/ 496344 h 606722"/>
                    <a:gd name="connsiteX52" fmla="*/ 483299 w 607639"/>
                    <a:gd name="connsiteY52" fmla="*/ 496344 h 606722"/>
                    <a:gd name="connsiteX53" fmla="*/ 400435 w 607639"/>
                    <a:gd name="connsiteY53" fmla="*/ 496344 h 606722"/>
                    <a:gd name="connsiteX54" fmla="*/ 345252 w 607639"/>
                    <a:gd name="connsiteY54" fmla="*/ 496344 h 606722"/>
                    <a:gd name="connsiteX55" fmla="*/ 262387 w 607639"/>
                    <a:gd name="connsiteY55" fmla="*/ 496344 h 606722"/>
                    <a:gd name="connsiteX56" fmla="*/ 207115 w 607639"/>
                    <a:gd name="connsiteY56" fmla="*/ 496344 h 606722"/>
                    <a:gd name="connsiteX57" fmla="*/ 124251 w 607639"/>
                    <a:gd name="connsiteY57" fmla="*/ 496344 h 606722"/>
                    <a:gd name="connsiteX58" fmla="*/ 69068 w 607639"/>
                    <a:gd name="connsiteY58" fmla="*/ 496344 h 606722"/>
                    <a:gd name="connsiteX59" fmla="*/ 55272 w 607639"/>
                    <a:gd name="connsiteY59" fmla="*/ 496344 h 606722"/>
                    <a:gd name="connsiteX60" fmla="*/ 55272 w 607639"/>
                    <a:gd name="connsiteY60" fmla="*/ 537758 h 606722"/>
                    <a:gd name="connsiteX61" fmla="*/ 41387 w 607639"/>
                    <a:gd name="connsiteY61" fmla="*/ 551533 h 606722"/>
                    <a:gd name="connsiteX62" fmla="*/ 27592 w 607639"/>
                    <a:gd name="connsiteY62" fmla="*/ 551533 h 606722"/>
                    <a:gd name="connsiteX63" fmla="*/ 27592 w 607639"/>
                    <a:gd name="connsiteY63" fmla="*/ 579083 h 606722"/>
                    <a:gd name="connsiteX64" fmla="*/ 579958 w 607639"/>
                    <a:gd name="connsiteY64" fmla="*/ 579083 h 606722"/>
                    <a:gd name="connsiteX65" fmla="*/ 579958 w 607639"/>
                    <a:gd name="connsiteY65" fmla="*/ 551533 h 606722"/>
                    <a:gd name="connsiteX66" fmla="*/ 96660 w 607639"/>
                    <a:gd name="connsiteY66" fmla="*/ 551533 h 606722"/>
                    <a:gd name="connsiteX67" fmla="*/ 82864 w 607639"/>
                    <a:gd name="connsiteY67" fmla="*/ 537758 h 606722"/>
                    <a:gd name="connsiteX68" fmla="*/ 96660 w 607639"/>
                    <a:gd name="connsiteY68" fmla="*/ 523983 h 606722"/>
                    <a:gd name="connsiteX69" fmla="*/ 593843 w 607639"/>
                    <a:gd name="connsiteY69" fmla="*/ 523983 h 606722"/>
                    <a:gd name="connsiteX70" fmla="*/ 607639 w 607639"/>
                    <a:gd name="connsiteY70" fmla="*/ 537758 h 606722"/>
                    <a:gd name="connsiteX71" fmla="*/ 607639 w 607639"/>
                    <a:gd name="connsiteY71" fmla="*/ 592947 h 606722"/>
                    <a:gd name="connsiteX72" fmla="*/ 593843 w 607639"/>
                    <a:gd name="connsiteY72" fmla="*/ 606722 h 606722"/>
                    <a:gd name="connsiteX73" fmla="*/ 13796 w 607639"/>
                    <a:gd name="connsiteY73" fmla="*/ 606722 h 606722"/>
                    <a:gd name="connsiteX74" fmla="*/ 0 w 607639"/>
                    <a:gd name="connsiteY74" fmla="*/ 592947 h 606722"/>
                    <a:gd name="connsiteX75" fmla="*/ 0 w 607639"/>
                    <a:gd name="connsiteY75" fmla="*/ 537758 h 606722"/>
                    <a:gd name="connsiteX76" fmla="*/ 13796 w 607639"/>
                    <a:gd name="connsiteY76" fmla="*/ 523983 h 606722"/>
                    <a:gd name="connsiteX77" fmla="*/ 27592 w 607639"/>
                    <a:gd name="connsiteY77" fmla="*/ 523983 h 606722"/>
                    <a:gd name="connsiteX78" fmla="*/ 27592 w 607639"/>
                    <a:gd name="connsiteY78" fmla="*/ 482569 h 606722"/>
                    <a:gd name="connsiteX79" fmla="*/ 41387 w 607639"/>
                    <a:gd name="connsiteY79" fmla="*/ 468794 h 606722"/>
                    <a:gd name="connsiteX80" fmla="*/ 55272 w 607639"/>
                    <a:gd name="connsiteY80" fmla="*/ 468794 h 606722"/>
                    <a:gd name="connsiteX81" fmla="*/ 55272 w 607639"/>
                    <a:gd name="connsiteY81" fmla="*/ 261992 h 606722"/>
                    <a:gd name="connsiteX82" fmla="*/ 41387 w 607639"/>
                    <a:gd name="connsiteY82" fmla="*/ 261992 h 606722"/>
                    <a:gd name="connsiteX83" fmla="*/ 27592 w 607639"/>
                    <a:gd name="connsiteY83" fmla="*/ 248217 h 606722"/>
                    <a:gd name="connsiteX84" fmla="*/ 41387 w 607639"/>
                    <a:gd name="connsiteY84" fmla="*/ 234442 h 606722"/>
                    <a:gd name="connsiteX85" fmla="*/ 69068 w 607639"/>
                    <a:gd name="connsiteY85" fmla="*/ 234442 h 606722"/>
                    <a:gd name="connsiteX86" fmla="*/ 124251 w 607639"/>
                    <a:gd name="connsiteY86" fmla="*/ 234442 h 606722"/>
                    <a:gd name="connsiteX87" fmla="*/ 207115 w 607639"/>
                    <a:gd name="connsiteY87" fmla="*/ 234442 h 606722"/>
                    <a:gd name="connsiteX88" fmla="*/ 262387 w 607639"/>
                    <a:gd name="connsiteY88" fmla="*/ 234442 h 606722"/>
                    <a:gd name="connsiteX89" fmla="*/ 345252 w 607639"/>
                    <a:gd name="connsiteY89" fmla="*/ 234442 h 606722"/>
                    <a:gd name="connsiteX90" fmla="*/ 400435 w 607639"/>
                    <a:gd name="connsiteY90" fmla="*/ 234442 h 606722"/>
                    <a:gd name="connsiteX91" fmla="*/ 483299 w 607639"/>
                    <a:gd name="connsiteY91" fmla="*/ 234442 h 606722"/>
                    <a:gd name="connsiteX92" fmla="*/ 538571 w 607639"/>
                    <a:gd name="connsiteY92" fmla="*/ 234442 h 606722"/>
                    <a:gd name="connsiteX93" fmla="*/ 552367 w 607639"/>
                    <a:gd name="connsiteY93" fmla="*/ 234442 h 606722"/>
                    <a:gd name="connsiteX94" fmla="*/ 552367 w 607639"/>
                    <a:gd name="connsiteY94" fmla="*/ 193028 h 606722"/>
                    <a:gd name="connsiteX95" fmla="*/ 552367 w 607639"/>
                    <a:gd name="connsiteY95" fmla="*/ 175076 h 606722"/>
                    <a:gd name="connsiteX96" fmla="*/ 303775 w 607639"/>
                    <a:gd name="connsiteY96" fmla="*/ 84072 h 606722"/>
                    <a:gd name="connsiteX97" fmla="*/ 55272 w 607639"/>
                    <a:gd name="connsiteY97" fmla="*/ 175076 h 606722"/>
                    <a:gd name="connsiteX98" fmla="*/ 55272 w 607639"/>
                    <a:gd name="connsiteY98" fmla="*/ 179253 h 606722"/>
                    <a:gd name="connsiteX99" fmla="*/ 510979 w 607639"/>
                    <a:gd name="connsiteY99" fmla="*/ 179253 h 606722"/>
                    <a:gd name="connsiteX100" fmla="*/ 524775 w 607639"/>
                    <a:gd name="connsiteY100" fmla="*/ 193028 h 606722"/>
                    <a:gd name="connsiteX101" fmla="*/ 510979 w 607639"/>
                    <a:gd name="connsiteY101" fmla="*/ 206803 h 606722"/>
                    <a:gd name="connsiteX102" fmla="*/ 41387 w 607639"/>
                    <a:gd name="connsiteY102" fmla="*/ 206803 h 606722"/>
                    <a:gd name="connsiteX103" fmla="*/ 27592 w 607639"/>
                    <a:gd name="connsiteY103" fmla="*/ 193028 h 606722"/>
                    <a:gd name="connsiteX104" fmla="*/ 27592 w 607639"/>
                    <a:gd name="connsiteY104" fmla="*/ 165478 h 606722"/>
                    <a:gd name="connsiteX105" fmla="*/ 37293 w 607639"/>
                    <a:gd name="connsiteY105" fmla="*/ 153036 h 606722"/>
                    <a:gd name="connsiteX106" fmla="*/ 136712 w 607639"/>
                    <a:gd name="connsiteY106" fmla="*/ 115799 h 606722"/>
                    <a:gd name="connsiteX107" fmla="*/ 303775 w 607639"/>
                    <a:gd name="connsiteY107" fmla="*/ 0 h 606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</a:cxnLst>
                  <a:rect l="l" t="t" r="r" b="b"/>
                  <a:pathLst>
                    <a:path w="607639" h="606722">
                      <a:moveTo>
                        <a:pt x="497095" y="261992"/>
                      </a:moveTo>
                      <a:lnTo>
                        <a:pt x="497095" y="468794"/>
                      </a:lnTo>
                      <a:lnTo>
                        <a:pt x="524775" y="468794"/>
                      </a:lnTo>
                      <a:lnTo>
                        <a:pt x="524775" y="261992"/>
                      </a:lnTo>
                      <a:close/>
                      <a:moveTo>
                        <a:pt x="414320" y="261992"/>
                      </a:moveTo>
                      <a:lnTo>
                        <a:pt x="414320" y="468794"/>
                      </a:lnTo>
                      <a:lnTo>
                        <a:pt x="469503" y="468794"/>
                      </a:lnTo>
                      <a:lnTo>
                        <a:pt x="469503" y="261992"/>
                      </a:lnTo>
                      <a:close/>
                      <a:moveTo>
                        <a:pt x="359047" y="261992"/>
                      </a:moveTo>
                      <a:lnTo>
                        <a:pt x="359047" y="468794"/>
                      </a:lnTo>
                      <a:lnTo>
                        <a:pt x="386639" y="468794"/>
                      </a:lnTo>
                      <a:lnTo>
                        <a:pt x="386639" y="261992"/>
                      </a:lnTo>
                      <a:close/>
                      <a:moveTo>
                        <a:pt x="276183" y="261992"/>
                      </a:moveTo>
                      <a:lnTo>
                        <a:pt x="276183" y="468794"/>
                      </a:lnTo>
                      <a:lnTo>
                        <a:pt x="331456" y="468794"/>
                      </a:lnTo>
                      <a:lnTo>
                        <a:pt x="331456" y="261992"/>
                      </a:lnTo>
                      <a:close/>
                      <a:moveTo>
                        <a:pt x="220911" y="261992"/>
                      </a:moveTo>
                      <a:lnTo>
                        <a:pt x="220911" y="468794"/>
                      </a:lnTo>
                      <a:lnTo>
                        <a:pt x="248592" y="468794"/>
                      </a:lnTo>
                      <a:lnTo>
                        <a:pt x="248592" y="261992"/>
                      </a:lnTo>
                      <a:close/>
                      <a:moveTo>
                        <a:pt x="138136" y="261992"/>
                      </a:moveTo>
                      <a:lnTo>
                        <a:pt x="138136" y="468794"/>
                      </a:lnTo>
                      <a:lnTo>
                        <a:pt x="193319" y="468794"/>
                      </a:lnTo>
                      <a:lnTo>
                        <a:pt x="193319" y="261992"/>
                      </a:lnTo>
                      <a:close/>
                      <a:moveTo>
                        <a:pt x="82864" y="261992"/>
                      </a:moveTo>
                      <a:lnTo>
                        <a:pt x="82864" y="468794"/>
                      </a:lnTo>
                      <a:lnTo>
                        <a:pt x="110455" y="468794"/>
                      </a:lnTo>
                      <a:lnTo>
                        <a:pt x="110455" y="261992"/>
                      </a:lnTo>
                      <a:close/>
                      <a:moveTo>
                        <a:pt x="303820" y="110294"/>
                      </a:moveTo>
                      <a:cubicBezTo>
                        <a:pt x="319078" y="110294"/>
                        <a:pt x="331447" y="122647"/>
                        <a:pt x="331447" y="137885"/>
                      </a:cubicBezTo>
                      <a:cubicBezTo>
                        <a:pt x="331447" y="153123"/>
                        <a:pt x="319078" y="165476"/>
                        <a:pt x="303820" y="165476"/>
                      </a:cubicBezTo>
                      <a:cubicBezTo>
                        <a:pt x="288562" y="165476"/>
                        <a:pt x="276193" y="153123"/>
                        <a:pt x="276193" y="137885"/>
                      </a:cubicBezTo>
                      <a:cubicBezTo>
                        <a:pt x="276193" y="122647"/>
                        <a:pt x="288562" y="110294"/>
                        <a:pt x="303820" y="110294"/>
                      </a:cubicBezTo>
                      <a:close/>
                      <a:moveTo>
                        <a:pt x="303775" y="27550"/>
                      </a:moveTo>
                      <a:cubicBezTo>
                        <a:pt x="248592" y="27550"/>
                        <a:pt x="198838" y="57944"/>
                        <a:pt x="174005" y="103446"/>
                      </a:cubicBezTo>
                      <a:lnTo>
                        <a:pt x="299681" y="56522"/>
                      </a:lnTo>
                      <a:cubicBezTo>
                        <a:pt x="302440" y="55189"/>
                        <a:pt x="305199" y="55189"/>
                        <a:pt x="309293" y="55189"/>
                      </a:cubicBezTo>
                      <a:lnTo>
                        <a:pt x="434969" y="102024"/>
                      </a:lnTo>
                      <a:cubicBezTo>
                        <a:pt x="408712" y="57944"/>
                        <a:pt x="359047" y="27550"/>
                        <a:pt x="303775" y="27550"/>
                      </a:cubicBezTo>
                      <a:close/>
                      <a:moveTo>
                        <a:pt x="303775" y="0"/>
                      </a:moveTo>
                      <a:cubicBezTo>
                        <a:pt x="379786" y="0"/>
                        <a:pt x="446006" y="48257"/>
                        <a:pt x="470927" y="115799"/>
                      </a:cubicBezTo>
                      <a:lnTo>
                        <a:pt x="570346" y="153036"/>
                      </a:lnTo>
                      <a:cubicBezTo>
                        <a:pt x="575864" y="154458"/>
                        <a:pt x="579958" y="159968"/>
                        <a:pt x="579958" y="165478"/>
                      </a:cubicBezTo>
                      <a:lnTo>
                        <a:pt x="579958" y="193028"/>
                      </a:lnTo>
                      <a:lnTo>
                        <a:pt x="579958" y="248217"/>
                      </a:lnTo>
                      <a:cubicBezTo>
                        <a:pt x="579958" y="256482"/>
                        <a:pt x="574440" y="261992"/>
                        <a:pt x="566163" y="261992"/>
                      </a:cubicBezTo>
                      <a:lnTo>
                        <a:pt x="552367" y="261992"/>
                      </a:lnTo>
                      <a:lnTo>
                        <a:pt x="552367" y="468794"/>
                      </a:lnTo>
                      <a:lnTo>
                        <a:pt x="566163" y="468794"/>
                      </a:lnTo>
                      <a:cubicBezTo>
                        <a:pt x="574440" y="468794"/>
                        <a:pt x="579958" y="474304"/>
                        <a:pt x="579958" y="482569"/>
                      </a:cubicBezTo>
                      <a:cubicBezTo>
                        <a:pt x="579958" y="490834"/>
                        <a:pt x="574440" y="496344"/>
                        <a:pt x="566163" y="496344"/>
                      </a:cubicBezTo>
                      <a:lnTo>
                        <a:pt x="538571" y="496344"/>
                      </a:lnTo>
                      <a:lnTo>
                        <a:pt x="483299" y="496344"/>
                      </a:lnTo>
                      <a:lnTo>
                        <a:pt x="400435" y="496344"/>
                      </a:lnTo>
                      <a:lnTo>
                        <a:pt x="345252" y="496344"/>
                      </a:lnTo>
                      <a:lnTo>
                        <a:pt x="262387" y="496344"/>
                      </a:lnTo>
                      <a:lnTo>
                        <a:pt x="207115" y="496344"/>
                      </a:lnTo>
                      <a:lnTo>
                        <a:pt x="124251" y="496344"/>
                      </a:lnTo>
                      <a:lnTo>
                        <a:pt x="69068" y="496344"/>
                      </a:lnTo>
                      <a:lnTo>
                        <a:pt x="55272" y="496344"/>
                      </a:lnTo>
                      <a:lnTo>
                        <a:pt x="55272" y="537758"/>
                      </a:lnTo>
                      <a:cubicBezTo>
                        <a:pt x="55272" y="546023"/>
                        <a:pt x="49754" y="551533"/>
                        <a:pt x="41387" y="551533"/>
                      </a:cubicBezTo>
                      <a:lnTo>
                        <a:pt x="27592" y="551533"/>
                      </a:lnTo>
                      <a:lnTo>
                        <a:pt x="27592" y="579083"/>
                      </a:lnTo>
                      <a:lnTo>
                        <a:pt x="579958" y="579083"/>
                      </a:lnTo>
                      <a:lnTo>
                        <a:pt x="579958" y="551533"/>
                      </a:lnTo>
                      <a:lnTo>
                        <a:pt x="96660" y="551533"/>
                      </a:lnTo>
                      <a:cubicBezTo>
                        <a:pt x="88382" y="551533"/>
                        <a:pt x="82864" y="546023"/>
                        <a:pt x="82864" y="537758"/>
                      </a:cubicBezTo>
                      <a:cubicBezTo>
                        <a:pt x="82864" y="529493"/>
                        <a:pt x="88382" y="523983"/>
                        <a:pt x="96660" y="523983"/>
                      </a:cubicBezTo>
                      <a:lnTo>
                        <a:pt x="593843" y="523983"/>
                      </a:lnTo>
                      <a:cubicBezTo>
                        <a:pt x="602121" y="523983"/>
                        <a:pt x="607639" y="529493"/>
                        <a:pt x="607639" y="537758"/>
                      </a:cubicBezTo>
                      <a:lnTo>
                        <a:pt x="607639" y="592947"/>
                      </a:lnTo>
                      <a:cubicBezTo>
                        <a:pt x="607639" y="601212"/>
                        <a:pt x="602121" y="606722"/>
                        <a:pt x="593843" y="606722"/>
                      </a:cubicBezTo>
                      <a:lnTo>
                        <a:pt x="13796" y="606722"/>
                      </a:lnTo>
                      <a:cubicBezTo>
                        <a:pt x="5518" y="606722"/>
                        <a:pt x="0" y="601212"/>
                        <a:pt x="0" y="592947"/>
                      </a:cubicBezTo>
                      <a:lnTo>
                        <a:pt x="0" y="537758"/>
                      </a:lnTo>
                      <a:cubicBezTo>
                        <a:pt x="0" y="529493"/>
                        <a:pt x="5518" y="523983"/>
                        <a:pt x="13796" y="523983"/>
                      </a:cubicBezTo>
                      <a:lnTo>
                        <a:pt x="27592" y="523983"/>
                      </a:lnTo>
                      <a:lnTo>
                        <a:pt x="27592" y="482569"/>
                      </a:lnTo>
                      <a:cubicBezTo>
                        <a:pt x="27592" y="474304"/>
                        <a:pt x="33110" y="468794"/>
                        <a:pt x="41387" y="468794"/>
                      </a:cubicBezTo>
                      <a:lnTo>
                        <a:pt x="55272" y="468794"/>
                      </a:lnTo>
                      <a:lnTo>
                        <a:pt x="55272" y="261992"/>
                      </a:lnTo>
                      <a:lnTo>
                        <a:pt x="41387" y="261992"/>
                      </a:lnTo>
                      <a:cubicBezTo>
                        <a:pt x="33110" y="261992"/>
                        <a:pt x="27592" y="256482"/>
                        <a:pt x="27592" y="248217"/>
                      </a:cubicBezTo>
                      <a:cubicBezTo>
                        <a:pt x="27592" y="239952"/>
                        <a:pt x="33110" y="234442"/>
                        <a:pt x="41387" y="234442"/>
                      </a:cubicBezTo>
                      <a:lnTo>
                        <a:pt x="69068" y="234442"/>
                      </a:lnTo>
                      <a:lnTo>
                        <a:pt x="124251" y="234442"/>
                      </a:lnTo>
                      <a:lnTo>
                        <a:pt x="207115" y="234442"/>
                      </a:lnTo>
                      <a:lnTo>
                        <a:pt x="262387" y="234442"/>
                      </a:lnTo>
                      <a:lnTo>
                        <a:pt x="345252" y="234442"/>
                      </a:lnTo>
                      <a:lnTo>
                        <a:pt x="400435" y="234442"/>
                      </a:lnTo>
                      <a:lnTo>
                        <a:pt x="483299" y="234442"/>
                      </a:lnTo>
                      <a:lnTo>
                        <a:pt x="538571" y="234442"/>
                      </a:lnTo>
                      <a:lnTo>
                        <a:pt x="552367" y="234442"/>
                      </a:lnTo>
                      <a:lnTo>
                        <a:pt x="552367" y="193028"/>
                      </a:lnTo>
                      <a:lnTo>
                        <a:pt x="552367" y="175076"/>
                      </a:lnTo>
                      <a:lnTo>
                        <a:pt x="303775" y="84072"/>
                      </a:lnTo>
                      <a:lnTo>
                        <a:pt x="55272" y="175076"/>
                      </a:lnTo>
                      <a:lnTo>
                        <a:pt x="55272" y="179253"/>
                      </a:lnTo>
                      <a:lnTo>
                        <a:pt x="510979" y="179253"/>
                      </a:lnTo>
                      <a:cubicBezTo>
                        <a:pt x="519257" y="179253"/>
                        <a:pt x="524775" y="184763"/>
                        <a:pt x="524775" y="193028"/>
                      </a:cubicBezTo>
                      <a:cubicBezTo>
                        <a:pt x="524775" y="201293"/>
                        <a:pt x="519257" y="206803"/>
                        <a:pt x="510979" y="206803"/>
                      </a:cubicBezTo>
                      <a:lnTo>
                        <a:pt x="41387" y="206803"/>
                      </a:lnTo>
                      <a:cubicBezTo>
                        <a:pt x="33110" y="206803"/>
                        <a:pt x="27592" y="201293"/>
                        <a:pt x="27592" y="193028"/>
                      </a:cubicBezTo>
                      <a:lnTo>
                        <a:pt x="27592" y="165478"/>
                      </a:lnTo>
                      <a:cubicBezTo>
                        <a:pt x="27592" y="159968"/>
                        <a:pt x="31775" y="154458"/>
                        <a:pt x="37293" y="153036"/>
                      </a:cubicBezTo>
                      <a:lnTo>
                        <a:pt x="136712" y="115799"/>
                      </a:lnTo>
                      <a:cubicBezTo>
                        <a:pt x="161545" y="48257"/>
                        <a:pt x="227853" y="0"/>
                        <a:pt x="303775" y="0"/>
                      </a:cubicBezTo>
                      <a:close/>
                    </a:path>
                  </a:pathLst>
                </a:custGeom>
                <a:solidFill>
                  <a:srgbClr val="878787"/>
                </a:solidFill>
                <a:ln w="9525">
                  <a:solidFill>
                    <a:srgbClr val="878787"/>
                  </a:solidFill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4" name="任意多边形: 形状 13"/>
                <p:cNvSpPr/>
                <p:nvPr/>
              </p:nvSpPr>
              <p:spPr bwMode="auto">
                <a:xfrm>
                  <a:off x="7617795" y="3230613"/>
                  <a:ext cx="349722" cy="396516"/>
                </a:xfrm>
                <a:custGeom>
                  <a:avLst/>
                  <a:gdLst>
                    <a:gd name="T0" fmla="*/ 2125 w 2288"/>
                    <a:gd name="T1" fmla="*/ 924 h 2598"/>
                    <a:gd name="T2" fmla="*/ 1863 w 2288"/>
                    <a:gd name="T3" fmla="*/ 1258 h 2598"/>
                    <a:gd name="T4" fmla="*/ 1848 w 2288"/>
                    <a:gd name="T5" fmla="*/ 1586 h 2598"/>
                    <a:gd name="T6" fmla="*/ 1899 w 2288"/>
                    <a:gd name="T7" fmla="*/ 1716 h 2598"/>
                    <a:gd name="T8" fmla="*/ 1211 w 2288"/>
                    <a:gd name="T9" fmla="*/ 2079 h 2598"/>
                    <a:gd name="T10" fmla="*/ 1176 w 2288"/>
                    <a:gd name="T11" fmla="*/ 2038 h 2598"/>
                    <a:gd name="T12" fmla="*/ 1200 w 2288"/>
                    <a:gd name="T13" fmla="*/ 965 h 2598"/>
                    <a:gd name="T14" fmla="*/ 1409 w 2288"/>
                    <a:gd name="T15" fmla="*/ 1012 h 2598"/>
                    <a:gd name="T16" fmla="*/ 1522 w 2288"/>
                    <a:gd name="T17" fmla="*/ 978 h 2598"/>
                    <a:gd name="T18" fmla="*/ 1526 w 2288"/>
                    <a:gd name="T19" fmla="*/ 847 h 2598"/>
                    <a:gd name="T20" fmla="*/ 1387 w 2288"/>
                    <a:gd name="T21" fmla="*/ 828 h 2598"/>
                    <a:gd name="T22" fmla="*/ 1193 w 2288"/>
                    <a:gd name="T23" fmla="*/ 584 h 2598"/>
                    <a:gd name="T24" fmla="*/ 1375 w 2288"/>
                    <a:gd name="T25" fmla="*/ 124 h 2598"/>
                    <a:gd name="T26" fmla="*/ 1109 w 2288"/>
                    <a:gd name="T27" fmla="*/ 37 h 2598"/>
                    <a:gd name="T28" fmla="*/ 1013 w 2288"/>
                    <a:gd name="T29" fmla="*/ 570 h 2598"/>
                    <a:gd name="T30" fmla="*/ 1056 w 2288"/>
                    <a:gd name="T31" fmla="*/ 808 h 2598"/>
                    <a:gd name="T32" fmla="*/ 891 w 2288"/>
                    <a:gd name="T33" fmla="*/ 784 h 2598"/>
                    <a:gd name="T34" fmla="*/ 748 w 2288"/>
                    <a:gd name="T35" fmla="*/ 921 h 2598"/>
                    <a:gd name="T36" fmla="*/ 899 w 2288"/>
                    <a:gd name="T37" fmla="*/ 946 h 2598"/>
                    <a:gd name="T38" fmla="*/ 1024 w 2288"/>
                    <a:gd name="T39" fmla="*/ 1479 h 2598"/>
                    <a:gd name="T40" fmla="*/ 1022 w 2288"/>
                    <a:gd name="T41" fmla="*/ 2081 h 2598"/>
                    <a:gd name="T42" fmla="*/ 434 w 2288"/>
                    <a:gd name="T43" fmla="*/ 1569 h 2598"/>
                    <a:gd name="T44" fmla="*/ 395 w 2288"/>
                    <a:gd name="T45" fmla="*/ 1470 h 2598"/>
                    <a:gd name="T46" fmla="*/ 88 w 2288"/>
                    <a:gd name="T47" fmla="*/ 1148 h 2598"/>
                    <a:gd name="T48" fmla="*/ 101 w 2288"/>
                    <a:gd name="T49" fmla="*/ 1658 h 2598"/>
                    <a:gd name="T50" fmla="*/ 906 w 2288"/>
                    <a:gd name="T51" fmla="*/ 2228 h 2598"/>
                    <a:gd name="T52" fmla="*/ 1177 w 2288"/>
                    <a:gd name="T53" fmla="*/ 2500 h 2598"/>
                    <a:gd name="T54" fmla="*/ 1223 w 2288"/>
                    <a:gd name="T55" fmla="*/ 2405 h 2598"/>
                    <a:gd name="T56" fmla="*/ 1273 w 2288"/>
                    <a:gd name="T57" fmla="*/ 2328 h 2598"/>
                    <a:gd name="T58" fmla="*/ 1280 w 2288"/>
                    <a:gd name="T59" fmla="*/ 2234 h 2598"/>
                    <a:gd name="T60" fmla="*/ 2094 w 2288"/>
                    <a:gd name="T61" fmla="*/ 1624 h 2598"/>
                    <a:gd name="T62" fmla="*/ 2274 w 2288"/>
                    <a:gd name="T63" fmla="*/ 1517 h 2598"/>
                    <a:gd name="T64" fmla="*/ 1065 w 2288"/>
                    <a:gd name="T65" fmla="*/ 420 h 2598"/>
                    <a:gd name="T66" fmla="*/ 1131 w 2288"/>
                    <a:gd name="T67" fmla="*/ 148 h 2598"/>
                    <a:gd name="T68" fmla="*/ 1165 w 2288"/>
                    <a:gd name="T69" fmla="*/ 430 h 2598"/>
                    <a:gd name="T70" fmla="*/ 1065 w 2288"/>
                    <a:gd name="T71" fmla="*/ 420 h 2598"/>
                    <a:gd name="T72" fmla="*/ 1040 w 2288"/>
                    <a:gd name="T73" fmla="*/ 2287 h 2598"/>
                    <a:gd name="T74" fmla="*/ 1032 w 2288"/>
                    <a:gd name="T75" fmla="*/ 2241 h 2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288" h="2598">
                      <a:moveTo>
                        <a:pt x="2281" y="1465"/>
                      </a:moveTo>
                      <a:cubicBezTo>
                        <a:pt x="2220" y="1286"/>
                        <a:pt x="2159" y="1111"/>
                        <a:pt x="2125" y="924"/>
                      </a:cubicBezTo>
                      <a:cubicBezTo>
                        <a:pt x="2112" y="850"/>
                        <a:pt x="2018" y="868"/>
                        <a:pt x="1992" y="924"/>
                      </a:cubicBezTo>
                      <a:cubicBezTo>
                        <a:pt x="1948" y="1035"/>
                        <a:pt x="1904" y="1146"/>
                        <a:pt x="1863" y="1258"/>
                      </a:cubicBezTo>
                      <a:cubicBezTo>
                        <a:pt x="1840" y="1319"/>
                        <a:pt x="1790" y="1411"/>
                        <a:pt x="1809" y="1480"/>
                      </a:cubicBezTo>
                      <a:cubicBezTo>
                        <a:pt x="1783" y="1516"/>
                        <a:pt x="1783" y="1565"/>
                        <a:pt x="1848" y="1586"/>
                      </a:cubicBezTo>
                      <a:cubicBezTo>
                        <a:pt x="1878" y="1596"/>
                        <a:pt x="1908" y="1602"/>
                        <a:pt x="1938" y="1607"/>
                      </a:cubicBezTo>
                      <a:cubicBezTo>
                        <a:pt x="1927" y="1644"/>
                        <a:pt x="1916" y="1681"/>
                        <a:pt x="1899" y="1716"/>
                      </a:cubicBezTo>
                      <a:cubicBezTo>
                        <a:pt x="1861" y="1789"/>
                        <a:pt x="1799" y="1850"/>
                        <a:pt x="1734" y="1899"/>
                      </a:cubicBezTo>
                      <a:cubicBezTo>
                        <a:pt x="1586" y="2012"/>
                        <a:pt x="1393" y="2062"/>
                        <a:pt x="1211" y="2079"/>
                      </a:cubicBezTo>
                      <a:cubicBezTo>
                        <a:pt x="1201" y="2080"/>
                        <a:pt x="1190" y="2080"/>
                        <a:pt x="1180" y="2081"/>
                      </a:cubicBezTo>
                      <a:cubicBezTo>
                        <a:pt x="1178" y="2066"/>
                        <a:pt x="1177" y="2052"/>
                        <a:pt x="1176" y="2038"/>
                      </a:cubicBezTo>
                      <a:cubicBezTo>
                        <a:pt x="1167" y="1852"/>
                        <a:pt x="1173" y="1665"/>
                        <a:pt x="1178" y="1479"/>
                      </a:cubicBezTo>
                      <a:cubicBezTo>
                        <a:pt x="1183" y="1309"/>
                        <a:pt x="1195" y="1137"/>
                        <a:pt x="1200" y="965"/>
                      </a:cubicBezTo>
                      <a:cubicBezTo>
                        <a:pt x="1262" y="972"/>
                        <a:pt x="1326" y="981"/>
                        <a:pt x="1388" y="979"/>
                      </a:cubicBezTo>
                      <a:cubicBezTo>
                        <a:pt x="1391" y="992"/>
                        <a:pt x="1399" y="1003"/>
                        <a:pt x="1409" y="1012"/>
                      </a:cubicBezTo>
                      <a:cubicBezTo>
                        <a:pt x="1434" y="1041"/>
                        <a:pt x="1476" y="1041"/>
                        <a:pt x="1501" y="1012"/>
                      </a:cubicBezTo>
                      <a:cubicBezTo>
                        <a:pt x="1511" y="1003"/>
                        <a:pt x="1519" y="991"/>
                        <a:pt x="1522" y="978"/>
                      </a:cubicBezTo>
                      <a:cubicBezTo>
                        <a:pt x="1528" y="956"/>
                        <a:pt x="1526" y="931"/>
                        <a:pt x="1526" y="908"/>
                      </a:cubicBezTo>
                      <a:lnTo>
                        <a:pt x="1526" y="847"/>
                      </a:lnTo>
                      <a:cubicBezTo>
                        <a:pt x="1526" y="809"/>
                        <a:pt x="1493" y="776"/>
                        <a:pt x="1455" y="776"/>
                      </a:cubicBezTo>
                      <a:cubicBezTo>
                        <a:pt x="1423" y="776"/>
                        <a:pt x="1395" y="799"/>
                        <a:pt x="1387" y="828"/>
                      </a:cubicBezTo>
                      <a:cubicBezTo>
                        <a:pt x="1327" y="813"/>
                        <a:pt x="1264" y="812"/>
                        <a:pt x="1202" y="810"/>
                      </a:cubicBezTo>
                      <a:cubicBezTo>
                        <a:pt x="1202" y="735"/>
                        <a:pt x="1199" y="659"/>
                        <a:pt x="1193" y="584"/>
                      </a:cubicBezTo>
                      <a:cubicBezTo>
                        <a:pt x="1297" y="558"/>
                        <a:pt x="1391" y="480"/>
                        <a:pt x="1431" y="385"/>
                      </a:cubicBezTo>
                      <a:cubicBezTo>
                        <a:pt x="1470" y="292"/>
                        <a:pt x="1441" y="197"/>
                        <a:pt x="1375" y="124"/>
                      </a:cubicBezTo>
                      <a:cubicBezTo>
                        <a:pt x="1315" y="57"/>
                        <a:pt x="1196" y="0"/>
                        <a:pt x="1109" y="37"/>
                      </a:cubicBezTo>
                      <a:cubicBezTo>
                        <a:pt x="1109" y="37"/>
                        <a:pt x="1109" y="37"/>
                        <a:pt x="1109" y="37"/>
                      </a:cubicBezTo>
                      <a:cubicBezTo>
                        <a:pt x="988" y="48"/>
                        <a:pt x="885" y="127"/>
                        <a:pt x="860" y="255"/>
                      </a:cubicBezTo>
                      <a:cubicBezTo>
                        <a:pt x="837" y="376"/>
                        <a:pt x="900" y="516"/>
                        <a:pt x="1013" y="570"/>
                      </a:cubicBezTo>
                      <a:cubicBezTo>
                        <a:pt x="1033" y="580"/>
                        <a:pt x="1055" y="586"/>
                        <a:pt x="1077" y="590"/>
                      </a:cubicBezTo>
                      <a:cubicBezTo>
                        <a:pt x="1068" y="662"/>
                        <a:pt x="1062" y="735"/>
                        <a:pt x="1056" y="808"/>
                      </a:cubicBezTo>
                      <a:cubicBezTo>
                        <a:pt x="1001" y="808"/>
                        <a:pt x="947" y="810"/>
                        <a:pt x="892" y="813"/>
                      </a:cubicBezTo>
                      <a:cubicBezTo>
                        <a:pt x="892" y="803"/>
                        <a:pt x="891" y="793"/>
                        <a:pt x="891" y="784"/>
                      </a:cubicBezTo>
                      <a:cubicBezTo>
                        <a:pt x="896" y="691"/>
                        <a:pt x="748" y="690"/>
                        <a:pt x="747" y="784"/>
                      </a:cubicBezTo>
                      <a:cubicBezTo>
                        <a:pt x="747" y="829"/>
                        <a:pt x="742" y="876"/>
                        <a:pt x="748" y="921"/>
                      </a:cubicBezTo>
                      <a:cubicBezTo>
                        <a:pt x="756" y="983"/>
                        <a:pt x="811" y="1002"/>
                        <a:pt x="851" y="981"/>
                      </a:cubicBezTo>
                      <a:cubicBezTo>
                        <a:pt x="872" y="980"/>
                        <a:pt x="891" y="967"/>
                        <a:pt x="899" y="946"/>
                      </a:cubicBezTo>
                      <a:cubicBezTo>
                        <a:pt x="948" y="949"/>
                        <a:pt x="998" y="951"/>
                        <a:pt x="1047" y="954"/>
                      </a:cubicBezTo>
                      <a:cubicBezTo>
                        <a:pt x="1037" y="1129"/>
                        <a:pt x="1031" y="1305"/>
                        <a:pt x="1024" y="1479"/>
                      </a:cubicBezTo>
                      <a:cubicBezTo>
                        <a:pt x="1017" y="1665"/>
                        <a:pt x="1014" y="1851"/>
                        <a:pt x="1021" y="2038"/>
                      </a:cubicBezTo>
                      <a:cubicBezTo>
                        <a:pt x="1022" y="2051"/>
                        <a:pt x="1022" y="2066"/>
                        <a:pt x="1022" y="2081"/>
                      </a:cubicBezTo>
                      <a:cubicBezTo>
                        <a:pt x="722" y="2061"/>
                        <a:pt x="421" y="1927"/>
                        <a:pt x="289" y="1649"/>
                      </a:cubicBezTo>
                      <a:cubicBezTo>
                        <a:pt x="342" y="1639"/>
                        <a:pt x="422" y="1633"/>
                        <a:pt x="434" y="1569"/>
                      </a:cubicBezTo>
                      <a:cubicBezTo>
                        <a:pt x="439" y="1539"/>
                        <a:pt x="429" y="1506"/>
                        <a:pt x="402" y="1492"/>
                      </a:cubicBezTo>
                      <a:cubicBezTo>
                        <a:pt x="401" y="1485"/>
                        <a:pt x="399" y="1478"/>
                        <a:pt x="395" y="1470"/>
                      </a:cubicBezTo>
                      <a:cubicBezTo>
                        <a:pt x="338" y="1362"/>
                        <a:pt x="258" y="1263"/>
                        <a:pt x="215" y="1148"/>
                      </a:cubicBezTo>
                      <a:cubicBezTo>
                        <a:pt x="192" y="1085"/>
                        <a:pt x="111" y="1085"/>
                        <a:pt x="88" y="1148"/>
                      </a:cubicBezTo>
                      <a:cubicBezTo>
                        <a:pt x="29" y="1306"/>
                        <a:pt x="0" y="1457"/>
                        <a:pt x="39" y="1624"/>
                      </a:cubicBezTo>
                      <a:cubicBezTo>
                        <a:pt x="45" y="1653"/>
                        <a:pt x="75" y="1663"/>
                        <a:pt x="101" y="1658"/>
                      </a:cubicBezTo>
                      <a:cubicBezTo>
                        <a:pt x="125" y="1661"/>
                        <a:pt x="149" y="1661"/>
                        <a:pt x="172" y="1661"/>
                      </a:cubicBezTo>
                      <a:cubicBezTo>
                        <a:pt x="253" y="2008"/>
                        <a:pt x="572" y="2179"/>
                        <a:pt x="906" y="2228"/>
                      </a:cubicBezTo>
                      <a:cubicBezTo>
                        <a:pt x="931" y="2337"/>
                        <a:pt x="982" y="2443"/>
                        <a:pt x="1043" y="2536"/>
                      </a:cubicBezTo>
                      <a:cubicBezTo>
                        <a:pt x="1083" y="2598"/>
                        <a:pt x="1172" y="2572"/>
                        <a:pt x="1177" y="2500"/>
                      </a:cubicBezTo>
                      <a:cubicBezTo>
                        <a:pt x="1177" y="2509"/>
                        <a:pt x="1185" y="2477"/>
                        <a:pt x="1189" y="2468"/>
                      </a:cubicBezTo>
                      <a:cubicBezTo>
                        <a:pt x="1199" y="2446"/>
                        <a:pt x="1211" y="2426"/>
                        <a:pt x="1223" y="2405"/>
                      </a:cubicBezTo>
                      <a:cubicBezTo>
                        <a:pt x="1234" y="2386"/>
                        <a:pt x="1247" y="2368"/>
                        <a:pt x="1259" y="2349"/>
                      </a:cubicBezTo>
                      <a:cubicBezTo>
                        <a:pt x="1264" y="2342"/>
                        <a:pt x="1268" y="2335"/>
                        <a:pt x="1273" y="2328"/>
                      </a:cubicBezTo>
                      <a:cubicBezTo>
                        <a:pt x="1277" y="2322"/>
                        <a:pt x="1293" y="2305"/>
                        <a:pt x="1277" y="2322"/>
                      </a:cubicBezTo>
                      <a:cubicBezTo>
                        <a:pt x="1304" y="2294"/>
                        <a:pt x="1300" y="2258"/>
                        <a:pt x="1280" y="2234"/>
                      </a:cubicBezTo>
                      <a:cubicBezTo>
                        <a:pt x="1483" y="2210"/>
                        <a:pt x="1683" y="2139"/>
                        <a:pt x="1845" y="2018"/>
                      </a:cubicBezTo>
                      <a:cubicBezTo>
                        <a:pt x="1948" y="1936"/>
                        <a:pt x="2086" y="1773"/>
                        <a:pt x="2094" y="1624"/>
                      </a:cubicBezTo>
                      <a:cubicBezTo>
                        <a:pt x="2146" y="1628"/>
                        <a:pt x="2201" y="1630"/>
                        <a:pt x="2245" y="1609"/>
                      </a:cubicBezTo>
                      <a:cubicBezTo>
                        <a:pt x="2278" y="1594"/>
                        <a:pt x="2287" y="1550"/>
                        <a:pt x="2274" y="1517"/>
                      </a:cubicBezTo>
                      <a:cubicBezTo>
                        <a:pt x="2284" y="1503"/>
                        <a:pt x="2288" y="1485"/>
                        <a:pt x="2281" y="1465"/>
                      </a:cubicBezTo>
                      <a:close/>
                      <a:moveTo>
                        <a:pt x="1065" y="420"/>
                      </a:moveTo>
                      <a:cubicBezTo>
                        <a:pt x="1019" y="392"/>
                        <a:pt x="1002" y="323"/>
                        <a:pt x="1010" y="274"/>
                      </a:cubicBezTo>
                      <a:cubicBezTo>
                        <a:pt x="1021" y="207"/>
                        <a:pt x="1073" y="171"/>
                        <a:pt x="1131" y="148"/>
                      </a:cubicBezTo>
                      <a:cubicBezTo>
                        <a:pt x="1208" y="195"/>
                        <a:pt x="1340" y="234"/>
                        <a:pt x="1280" y="343"/>
                      </a:cubicBezTo>
                      <a:cubicBezTo>
                        <a:pt x="1258" y="383"/>
                        <a:pt x="1213" y="417"/>
                        <a:pt x="1165" y="430"/>
                      </a:cubicBezTo>
                      <a:cubicBezTo>
                        <a:pt x="1148" y="418"/>
                        <a:pt x="1121" y="420"/>
                        <a:pt x="1105" y="434"/>
                      </a:cubicBezTo>
                      <a:cubicBezTo>
                        <a:pt x="1091" y="432"/>
                        <a:pt x="1077" y="428"/>
                        <a:pt x="1065" y="420"/>
                      </a:cubicBezTo>
                      <a:close/>
                      <a:moveTo>
                        <a:pt x="1032" y="2241"/>
                      </a:moveTo>
                      <a:cubicBezTo>
                        <a:pt x="1034" y="2257"/>
                        <a:pt x="1037" y="2272"/>
                        <a:pt x="1040" y="2287"/>
                      </a:cubicBezTo>
                      <a:cubicBezTo>
                        <a:pt x="1029" y="2271"/>
                        <a:pt x="1019" y="2255"/>
                        <a:pt x="1010" y="2239"/>
                      </a:cubicBezTo>
                      <a:cubicBezTo>
                        <a:pt x="1017" y="2240"/>
                        <a:pt x="1025" y="2241"/>
                        <a:pt x="1032" y="2241"/>
                      </a:cubicBezTo>
                      <a:close/>
                    </a:path>
                  </a:pathLst>
                </a:custGeom>
                <a:solidFill>
                  <a:srgbClr val="878787"/>
                </a:solidFill>
                <a:ln w="9525">
                  <a:solidFill>
                    <a:srgbClr val="878787"/>
                  </a:solidFill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9" name="文本框 15"/>
              <p:cNvSpPr txBox="1"/>
              <p:nvPr/>
            </p:nvSpPr>
            <p:spPr bwMode="auto">
              <a:xfrm>
                <a:off x="6384032" y="2665928"/>
                <a:ext cx="1519992" cy="278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normAutofit/>
              </a:bodyPr>
              <a:lstStyle/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6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关键词</a:t>
                </a:r>
              </a:p>
            </p:txBody>
          </p:sp>
          <p:sp>
            <p:nvSpPr>
              <p:cNvPr id="10" name="文本框 22"/>
              <p:cNvSpPr txBox="1"/>
              <p:nvPr/>
            </p:nvSpPr>
            <p:spPr bwMode="auto">
              <a:xfrm>
                <a:off x="7716983" y="1958648"/>
                <a:ext cx="1519992" cy="278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normAutofit/>
              </a:bodyPr>
              <a:lstStyle/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6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关键词</a:t>
                </a:r>
              </a:p>
            </p:txBody>
          </p:sp>
          <p:sp>
            <p:nvSpPr>
              <p:cNvPr id="11" name="文本框 23"/>
              <p:cNvSpPr txBox="1"/>
              <p:nvPr/>
            </p:nvSpPr>
            <p:spPr bwMode="auto">
              <a:xfrm>
                <a:off x="8559937" y="5229689"/>
                <a:ext cx="1519992" cy="278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normAutofit/>
              </a:bodyPr>
              <a:lstStyle/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6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关键词</a:t>
                </a:r>
              </a:p>
            </p:txBody>
          </p:sp>
          <p:sp>
            <p:nvSpPr>
              <p:cNvPr id="12" name="文本框 24"/>
              <p:cNvSpPr txBox="1"/>
              <p:nvPr/>
            </p:nvSpPr>
            <p:spPr bwMode="auto">
              <a:xfrm>
                <a:off x="9806927" y="4502990"/>
                <a:ext cx="1519992" cy="278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 anchorCtr="1">
                <a:normAutofit/>
              </a:bodyPr>
              <a:lstStyle/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6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关键词</a:t>
                </a:r>
              </a:p>
            </p:txBody>
          </p:sp>
        </p:grpSp>
        <p:grpSp>
          <p:nvGrpSpPr>
            <p:cNvPr id="5" name="组合 9"/>
            <p:cNvGrpSpPr/>
            <p:nvPr/>
          </p:nvGrpSpPr>
          <p:grpSpPr bwMode="auto">
            <a:xfrm>
              <a:off x="2235692" y="2843393"/>
              <a:ext cx="2768829" cy="1728094"/>
              <a:chOff x="368473" y="2392504"/>
              <a:chExt cx="4089833" cy="1727340"/>
            </a:xfrm>
          </p:grpSpPr>
          <p:sp>
            <p:nvSpPr>
              <p:cNvPr id="6" name="文本框 10"/>
              <p:cNvSpPr txBox="1">
                <a:spLocks noChangeArrowheads="1"/>
              </p:cNvSpPr>
              <p:nvPr/>
            </p:nvSpPr>
            <p:spPr bwMode="auto">
              <a:xfrm>
                <a:off x="469002" y="2392504"/>
                <a:ext cx="398930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此处添加标题</a:t>
                </a:r>
              </a:p>
            </p:txBody>
          </p:sp>
          <p:sp>
            <p:nvSpPr>
              <p:cNvPr id="7" name="矩形 11"/>
              <p:cNvSpPr>
                <a:spLocks noChangeArrowheads="1"/>
              </p:cNvSpPr>
              <p:nvPr/>
            </p:nvSpPr>
            <p:spPr bwMode="auto">
              <a:xfrm>
                <a:off x="368473" y="3196917"/>
                <a:ext cx="3513169" cy="922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buNone/>
                </a:pP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单击此处添加您的文字内容。本模板的所有素材和逻辑图表，均可自由编辑替换和移动。单击此处编辑您要的内容。单击此处编辑您要的内容。</a:t>
                </a:r>
                <a:endParaRPr lang="en-US" altLang="zh-CN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25156" y="417689"/>
            <a:ext cx="1941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在此添加表题</a:t>
            </a:r>
          </a:p>
        </p:txBody>
      </p:sp>
      <p:sp>
        <p:nvSpPr>
          <p:cNvPr id="3" name="Diamond 10"/>
          <p:cNvSpPr/>
          <p:nvPr/>
        </p:nvSpPr>
        <p:spPr>
          <a:xfrm>
            <a:off x="1769262" y="2984275"/>
            <a:ext cx="1410875" cy="1410875"/>
          </a:xfrm>
          <a:prstGeom prst="diamond">
            <a:avLst/>
          </a:prstGeom>
          <a:solidFill>
            <a:srgbClr val="93B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181713"/>
              </a:solidFill>
            </a:endParaRPr>
          </a:p>
        </p:txBody>
      </p:sp>
      <p:sp>
        <p:nvSpPr>
          <p:cNvPr id="4" name="Diamond 16"/>
          <p:cNvSpPr/>
          <p:nvPr/>
        </p:nvSpPr>
        <p:spPr>
          <a:xfrm>
            <a:off x="4381206" y="2984275"/>
            <a:ext cx="1410875" cy="1410875"/>
          </a:xfrm>
          <a:prstGeom prst="diamond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181713"/>
              </a:solidFill>
            </a:endParaRPr>
          </a:p>
        </p:txBody>
      </p:sp>
      <p:sp>
        <p:nvSpPr>
          <p:cNvPr id="5" name="Diamond 22"/>
          <p:cNvSpPr/>
          <p:nvPr/>
        </p:nvSpPr>
        <p:spPr>
          <a:xfrm>
            <a:off x="9380949" y="2984275"/>
            <a:ext cx="1410875" cy="1410875"/>
          </a:xfrm>
          <a:prstGeom prst="diamond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181713"/>
              </a:solidFill>
            </a:endParaRPr>
          </a:p>
        </p:txBody>
      </p:sp>
      <p:sp>
        <p:nvSpPr>
          <p:cNvPr id="6" name="Diamond 31"/>
          <p:cNvSpPr/>
          <p:nvPr/>
        </p:nvSpPr>
        <p:spPr>
          <a:xfrm>
            <a:off x="6895120" y="2984275"/>
            <a:ext cx="1410875" cy="1410875"/>
          </a:xfrm>
          <a:prstGeom prst="diamond">
            <a:avLst/>
          </a:prstGeom>
          <a:solidFill>
            <a:srgbClr val="93B3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181713"/>
              </a:solidFill>
            </a:endParaRPr>
          </a:p>
        </p:txBody>
      </p:sp>
      <p:sp>
        <p:nvSpPr>
          <p:cNvPr id="7" name="Diamond 10"/>
          <p:cNvSpPr/>
          <p:nvPr/>
        </p:nvSpPr>
        <p:spPr>
          <a:xfrm>
            <a:off x="2155931" y="3299339"/>
            <a:ext cx="674364" cy="702399"/>
          </a:xfrm>
          <a:custGeom>
            <a:avLst/>
            <a:gdLst>
              <a:gd name="connsiteX0" fmla="*/ 582177 w 584267"/>
              <a:gd name="connsiteY0" fmla="*/ 293917 h 608556"/>
              <a:gd name="connsiteX1" fmla="*/ 583869 w 584267"/>
              <a:gd name="connsiteY1" fmla="*/ 302971 h 608556"/>
              <a:gd name="connsiteX2" fmla="*/ 279094 w 584267"/>
              <a:gd name="connsiteY2" fmla="*/ 594692 h 608556"/>
              <a:gd name="connsiteX3" fmla="*/ 274201 w 584267"/>
              <a:gd name="connsiteY3" fmla="*/ 594173 h 608556"/>
              <a:gd name="connsiteX4" fmla="*/ 481444 w 584267"/>
              <a:gd name="connsiteY4" fmla="*/ 395362 h 608556"/>
              <a:gd name="connsiteX5" fmla="*/ 482901 w 584267"/>
              <a:gd name="connsiteY5" fmla="*/ 382579 h 608556"/>
              <a:gd name="connsiteX6" fmla="*/ 473950 w 584267"/>
              <a:gd name="connsiteY6" fmla="*/ 392556 h 608556"/>
              <a:gd name="connsiteX7" fmla="*/ 261711 w 584267"/>
              <a:gd name="connsiteY7" fmla="*/ 583988 h 608556"/>
              <a:gd name="connsiteX8" fmla="*/ 259837 w 584267"/>
              <a:gd name="connsiteY8" fmla="*/ 575778 h 608556"/>
              <a:gd name="connsiteX9" fmla="*/ 259837 w 584267"/>
              <a:gd name="connsiteY9" fmla="*/ 464577 h 608556"/>
              <a:gd name="connsiteX10" fmla="*/ 267019 w 584267"/>
              <a:gd name="connsiteY10" fmla="*/ 427579 h 608556"/>
              <a:gd name="connsiteX11" fmla="*/ 360492 w 584267"/>
              <a:gd name="connsiteY11" fmla="*/ 347971 h 608556"/>
              <a:gd name="connsiteX12" fmla="*/ 572210 w 584267"/>
              <a:gd name="connsiteY12" fmla="*/ 296632 h 608556"/>
              <a:gd name="connsiteX13" fmla="*/ 582177 w 584267"/>
              <a:gd name="connsiteY13" fmla="*/ 293917 h 608556"/>
              <a:gd name="connsiteX14" fmla="*/ 274656 w 584267"/>
              <a:gd name="connsiteY14" fmla="*/ 289106 h 608556"/>
              <a:gd name="connsiteX15" fmla="*/ 323064 w 584267"/>
              <a:gd name="connsiteY15" fmla="*/ 289106 h 608556"/>
              <a:gd name="connsiteX16" fmla="*/ 323064 w 584267"/>
              <a:gd name="connsiteY16" fmla="*/ 331845 h 608556"/>
              <a:gd name="connsiteX17" fmla="*/ 274656 w 584267"/>
              <a:gd name="connsiteY17" fmla="*/ 367928 h 608556"/>
              <a:gd name="connsiteX18" fmla="*/ 207690 w 584267"/>
              <a:gd name="connsiteY18" fmla="*/ 289106 h 608556"/>
              <a:gd name="connsiteX19" fmla="*/ 256098 w 584267"/>
              <a:gd name="connsiteY19" fmla="*/ 289106 h 608556"/>
              <a:gd name="connsiteX20" fmla="*/ 256098 w 584267"/>
              <a:gd name="connsiteY20" fmla="*/ 390148 h 608556"/>
              <a:gd name="connsiteX21" fmla="*/ 251413 w 584267"/>
              <a:gd name="connsiteY21" fmla="*/ 397424 h 608556"/>
              <a:gd name="connsiteX22" fmla="*/ 244230 w 584267"/>
              <a:gd name="connsiteY22" fmla="*/ 397424 h 608556"/>
              <a:gd name="connsiteX23" fmla="*/ 207690 w 584267"/>
              <a:gd name="connsiteY23" fmla="*/ 354388 h 608556"/>
              <a:gd name="connsiteX24" fmla="*/ 32007 w 584267"/>
              <a:gd name="connsiteY24" fmla="*/ 259919 h 608556"/>
              <a:gd name="connsiteX25" fmla="*/ 41076 w 584267"/>
              <a:gd name="connsiteY25" fmla="*/ 266907 h 608556"/>
              <a:gd name="connsiteX26" fmla="*/ 137781 w 584267"/>
              <a:gd name="connsiteY26" fmla="*/ 344838 h 608556"/>
              <a:gd name="connsiteX27" fmla="*/ 240315 w 584267"/>
              <a:gd name="connsiteY27" fmla="*/ 447188 h 608556"/>
              <a:gd name="connsiteX28" fmla="*/ 245936 w 584267"/>
              <a:gd name="connsiteY28" fmla="*/ 484802 h 608556"/>
              <a:gd name="connsiteX29" fmla="*/ 245936 w 584267"/>
              <a:gd name="connsiteY29" fmla="*/ 592762 h 608556"/>
              <a:gd name="connsiteX30" fmla="*/ 243854 w 584267"/>
              <a:gd name="connsiteY30" fmla="*/ 601075 h 608556"/>
              <a:gd name="connsiteX31" fmla="*/ 64914 w 584267"/>
              <a:gd name="connsiteY31" fmla="*/ 379959 h 608556"/>
              <a:gd name="connsiteX32" fmla="*/ 58668 w 584267"/>
              <a:gd name="connsiteY32" fmla="*/ 368322 h 608556"/>
              <a:gd name="connsiteX33" fmla="*/ 57523 w 584267"/>
              <a:gd name="connsiteY33" fmla="*/ 381102 h 608556"/>
              <a:gd name="connsiteX34" fmla="*/ 225637 w 584267"/>
              <a:gd name="connsiteY34" fmla="*/ 608556 h 608556"/>
              <a:gd name="connsiteX35" fmla="*/ 32852 w 584267"/>
              <a:gd name="connsiteY35" fmla="*/ 465579 h 608556"/>
              <a:gd name="connsiteX36" fmla="*/ 24108 w 584267"/>
              <a:gd name="connsiteY36" fmla="*/ 266803 h 608556"/>
              <a:gd name="connsiteX37" fmla="*/ 32007 w 584267"/>
              <a:gd name="connsiteY37" fmla="*/ 259919 h 608556"/>
              <a:gd name="connsiteX38" fmla="*/ 274656 w 584267"/>
              <a:gd name="connsiteY38" fmla="*/ 196948 h 608556"/>
              <a:gd name="connsiteX39" fmla="*/ 276946 w 584267"/>
              <a:gd name="connsiteY39" fmla="*/ 196948 h 608556"/>
              <a:gd name="connsiteX40" fmla="*/ 323064 w 584267"/>
              <a:gd name="connsiteY40" fmla="*/ 243106 h 608556"/>
              <a:gd name="connsiteX41" fmla="*/ 323064 w 584267"/>
              <a:gd name="connsiteY41" fmla="*/ 270759 h 608556"/>
              <a:gd name="connsiteX42" fmla="*/ 274656 w 584267"/>
              <a:gd name="connsiteY42" fmla="*/ 270759 h 608556"/>
              <a:gd name="connsiteX43" fmla="*/ 253808 w 584267"/>
              <a:gd name="connsiteY43" fmla="*/ 196948 h 608556"/>
              <a:gd name="connsiteX44" fmla="*/ 256098 w 584267"/>
              <a:gd name="connsiteY44" fmla="*/ 196948 h 608556"/>
              <a:gd name="connsiteX45" fmla="*/ 256098 w 584267"/>
              <a:gd name="connsiteY45" fmla="*/ 270759 h 608556"/>
              <a:gd name="connsiteX46" fmla="*/ 207690 w 584267"/>
              <a:gd name="connsiteY46" fmla="*/ 270759 h 608556"/>
              <a:gd name="connsiteX47" fmla="*/ 207690 w 584267"/>
              <a:gd name="connsiteY47" fmla="*/ 243106 h 608556"/>
              <a:gd name="connsiteX48" fmla="*/ 253808 w 584267"/>
              <a:gd name="connsiteY48" fmla="*/ 196948 h 608556"/>
              <a:gd name="connsiteX49" fmla="*/ 267670 w 584267"/>
              <a:gd name="connsiteY49" fmla="*/ 0 h 608556"/>
              <a:gd name="connsiteX50" fmla="*/ 312522 w 584267"/>
              <a:gd name="connsiteY50" fmla="*/ 15795 h 608556"/>
              <a:gd name="connsiteX51" fmla="*/ 445310 w 584267"/>
              <a:gd name="connsiteY51" fmla="*/ 125946 h 608556"/>
              <a:gd name="connsiteX52" fmla="*/ 479860 w 584267"/>
              <a:gd name="connsiteY52" fmla="*/ 199622 h 608556"/>
              <a:gd name="connsiteX53" fmla="*/ 479860 w 584267"/>
              <a:gd name="connsiteY53" fmla="*/ 283378 h 608556"/>
              <a:gd name="connsiteX54" fmla="*/ 406077 w 584267"/>
              <a:gd name="connsiteY54" fmla="*/ 296992 h 608556"/>
              <a:gd name="connsiteX55" fmla="*/ 406077 w 584267"/>
              <a:gd name="connsiteY55" fmla="*/ 199622 h 608556"/>
              <a:gd name="connsiteX56" fmla="*/ 398064 w 584267"/>
              <a:gd name="connsiteY56" fmla="*/ 182580 h 608556"/>
              <a:gd name="connsiteX57" fmla="*/ 267670 w 584267"/>
              <a:gd name="connsiteY57" fmla="*/ 74403 h 608556"/>
              <a:gd name="connsiteX58" fmla="*/ 137276 w 584267"/>
              <a:gd name="connsiteY58" fmla="*/ 182580 h 608556"/>
              <a:gd name="connsiteX59" fmla="*/ 129263 w 584267"/>
              <a:gd name="connsiteY59" fmla="*/ 199622 h 608556"/>
              <a:gd name="connsiteX60" fmla="*/ 129263 w 584267"/>
              <a:gd name="connsiteY60" fmla="*/ 307383 h 608556"/>
              <a:gd name="connsiteX61" fmla="*/ 55480 w 584267"/>
              <a:gd name="connsiteY61" fmla="*/ 245657 h 608556"/>
              <a:gd name="connsiteX62" fmla="*/ 55480 w 584267"/>
              <a:gd name="connsiteY62" fmla="*/ 199622 h 608556"/>
              <a:gd name="connsiteX63" fmla="*/ 90134 w 584267"/>
              <a:gd name="connsiteY63" fmla="*/ 125946 h 608556"/>
              <a:gd name="connsiteX64" fmla="*/ 222818 w 584267"/>
              <a:gd name="connsiteY64" fmla="*/ 15795 h 608556"/>
              <a:gd name="connsiteX65" fmla="*/ 267670 w 584267"/>
              <a:gd name="connsiteY65" fmla="*/ 0 h 60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84267" h="608556">
                <a:moveTo>
                  <a:pt x="582177" y="293917"/>
                </a:moveTo>
                <a:cubicBezTo>
                  <a:pt x="584155" y="294839"/>
                  <a:pt x="584753" y="297723"/>
                  <a:pt x="583869" y="302971"/>
                </a:cubicBezTo>
                <a:cubicBezTo>
                  <a:pt x="573043" y="369172"/>
                  <a:pt x="519229" y="585339"/>
                  <a:pt x="279094" y="594692"/>
                </a:cubicBezTo>
                <a:cubicBezTo>
                  <a:pt x="277324" y="594796"/>
                  <a:pt x="275763" y="594484"/>
                  <a:pt x="274201" y="594173"/>
                </a:cubicBezTo>
                <a:cubicBezTo>
                  <a:pt x="316982" y="575362"/>
                  <a:pt x="434083" y="514565"/>
                  <a:pt x="481444" y="395362"/>
                </a:cubicBezTo>
                <a:cubicBezTo>
                  <a:pt x="484046" y="388918"/>
                  <a:pt x="484567" y="383202"/>
                  <a:pt x="482901" y="382579"/>
                </a:cubicBezTo>
                <a:cubicBezTo>
                  <a:pt x="481236" y="382059"/>
                  <a:pt x="477385" y="386632"/>
                  <a:pt x="473950" y="392556"/>
                </a:cubicBezTo>
                <a:cubicBezTo>
                  <a:pt x="425444" y="474761"/>
                  <a:pt x="294811" y="562891"/>
                  <a:pt x="261711" y="583988"/>
                </a:cubicBezTo>
                <a:cubicBezTo>
                  <a:pt x="260566" y="581494"/>
                  <a:pt x="259837" y="578688"/>
                  <a:pt x="259837" y="575778"/>
                </a:cubicBezTo>
                <a:lnTo>
                  <a:pt x="259837" y="464577"/>
                </a:lnTo>
                <a:cubicBezTo>
                  <a:pt x="259837" y="453872"/>
                  <a:pt x="261711" y="436724"/>
                  <a:pt x="267019" y="427579"/>
                </a:cubicBezTo>
                <a:cubicBezTo>
                  <a:pt x="277220" y="409703"/>
                  <a:pt x="301785" y="380292"/>
                  <a:pt x="360492" y="347971"/>
                </a:cubicBezTo>
                <a:cubicBezTo>
                  <a:pt x="443556" y="302348"/>
                  <a:pt x="532448" y="319288"/>
                  <a:pt x="572210" y="296632"/>
                </a:cubicBezTo>
                <a:cubicBezTo>
                  <a:pt x="576842" y="294034"/>
                  <a:pt x="580199" y="292994"/>
                  <a:pt x="582177" y="293917"/>
                </a:cubicBezTo>
                <a:close/>
                <a:moveTo>
                  <a:pt x="274656" y="289106"/>
                </a:moveTo>
                <a:lnTo>
                  <a:pt x="323064" y="289106"/>
                </a:lnTo>
                <a:lnTo>
                  <a:pt x="323064" y="331845"/>
                </a:lnTo>
                <a:cubicBezTo>
                  <a:pt x="302660" y="344427"/>
                  <a:pt x="286836" y="356698"/>
                  <a:pt x="274656" y="367928"/>
                </a:cubicBezTo>
                <a:close/>
                <a:moveTo>
                  <a:pt x="207690" y="289106"/>
                </a:moveTo>
                <a:lnTo>
                  <a:pt x="256098" y="289106"/>
                </a:lnTo>
                <a:lnTo>
                  <a:pt x="256098" y="390148"/>
                </a:lnTo>
                <a:cubicBezTo>
                  <a:pt x="254328" y="392642"/>
                  <a:pt x="252767" y="395033"/>
                  <a:pt x="251413" y="397424"/>
                </a:cubicBezTo>
                <a:lnTo>
                  <a:pt x="244230" y="397424"/>
                </a:lnTo>
                <a:cubicBezTo>
                  <a:pt x="235798" y="384118"/>
                  <a:pt x="224034" y="369461"/>
                  <a:pt x="207690" y="354388"/>
                </a:cubicBezTo>
                <a:close/>
                <a:moveTo>
                  <a:pt x="32007" y="259919"/>
                </a:moveTo>
                <a:cubicBezTo>
                  <a:pt x="34960" y="260049"/>
                  <a:pt x="38109" y="262491"/>
                  <a:pt x="41076" y="266907"/>
                </a:cubicBezTo>
                <a:cubicBezTo>
                  <a:pt x="52110" y="283325"/>
                  <a:pt x="77822" y="310445"/>
                  <a:pt x="137781" y="344838"/>
                </a:cubicBezTo>
                <a:cubicBezTo>
                  <a:pt x="205026" y="383388"/>
                  <a:pt x="230634" y="424328"/>
                  <a:pt x="240315" y="447188"/>
                </a:cubicBezTo>
                <a:cubicBezTo>
                  <a:pt x="244374" y="457059"/>
                  <a:pt x="245936" y="474204"/>
                  <a:pt x="245936" y="484802"/>
                </a:cubicBezTo>
                <a:lnTo>
                  <a:pt x="245936" y="592762"/>
                </a:lnTo>
                <a:cubicBezTo>
                  <a:pt x="245936" y="595879"/>
                  <a:pt x="245103" y="598685"/>
                  <a:pt x="243854" y="601075"/>
                </a:cubicBezTo>
                <a:cubicBezTo>
                  <a:pt x="202008" y="562006"/>
                  <a:pt x="87815" y="449889"/>
                  <a:pt x="64914" y="379959"/>
                </a:cubicBezTo>
                <a:cubicBezTo>
                  <a:pt x="62728" y="373413"/>
                  <a:pt x="60334" y="368010"/>
                  <a:pt x="58668" y="368322"/>
                </a:cubicBezTo>
                <a:cubicBezTo>
                  <a:pt x="56899" y="368529"/>
                  <a:pt x="56274" y="374244"/>
                  <a:pt x="57523" y="381102"/>
                </a:cubicBezTo>
                <a:cubicBezTo>
                  <a:pt x="79279" y="494777"/>
                  <a:pt x="177025" y="574890"/>
                  <a:pt x="225637" y="608556"/>
                </a:cubicBezTo>
                <a:cubicBezTo>
                  <a:pt x="154540" y="593490"/>
                  <a:pt x="100410" y="549744"/>
                  <a:pt x="32852" y="465579"/>
                </a:cubicBezTo>
                <a:cubicBezTo>
                  <a:pt x="-24400" y="394402"/>
                  <a:pt x="7037" y="304003"/>
                  <a:pt x="24108" y="266803"/>
                </a:cubicBezTo>
                <a:cubicBezTo>
                  <a:pt x="26294" y="261972"/>
                  <a:pt x="29053" y="259789"/>
                  <a:pt x="32007" y="259919"/>
                </a:cubicBezTo>
                <a:close/>
                <a:moveTo>
                  <a:pt x="274656" y="196948"/>
                </a:moveTo>
                <a:lnTo>
                  <a:pt x="276946" y="196948"/>
                </a:lnTo>
                <a:cubicBezTo>
                  <a:pt x="302452" y="196948"/>
                  <a:pt x="323064" y="217636"/>
                  <a:pt x="323064" y="243106"/>
                </a:cubicBezTo>
                <a:lnTo>
                  <a:pt x="323064" y="270759"/>
                </a:lnTo>
                <a:lnTo>
                  <a:pt x="274656" y="270759"/>
                </a:lnTo>
                <a:close/>
                <a:moveTo>
                  <a:pt x="253808" y="196948"/>
                </a:moveTo>
                <a:lnTo>
                  <a:pt x="256098" y="196948"/>
                </a:lnTo>
                <a:lnTo>
                  <a:pt x="256098" y="270759"/>
                </a:lnTo>
                <a:lnTo>
                  <a:pt x="207690" y="270759"/>
                </a:lnTo>
                <a:lnTo>
                  <a:pt x="207690" y="243106"/>
                </a:lnTo>
                <a:cubicBezTo>
                  <a:pt x="207690" y="217636"/>
                  <a:pt x="228302" y="196948"/>
                  <a:pt x="253808" y="196948"/>
                </a:cubicBezTo>
                <a:close/>
                <a:moveTo>
                  <a:pt x="267670" y="0"/>
                </a:moveTo>
                <a:cubicBezTo>
                  <a:pt x="284321" y="0"/>
                  <a:pt x="300243" y="5611"/>
                  <a:pt x="312522" y="15795"/>
                </a:cubicBezTo>
                <a:lnTo>
                  <a:pt x="445310" y="125946"/>
                </a:lnTo>
                <a:cubicBezTo>
                  <a:pt x="465291" y="142572"/>
                  <a:pt x="479860" y="173539"/>
                  <a:pt x="479860" y="199622"/>
                </a:cubicBezTo>
                <a:lnTo>
                  <a:pt x="479860" y="283378"/>
                </a:lnTo>
                <a:cubicBezTo>
                  <a:pt x="457070" y="285976"/>
                  <a:pt x="431990" y="289613"/>
                  <a:pt x="406077" y="296992"/>
                </a:cubicBezTo>
                <a:lnTo>
                  <a:pt x="406077" y="199622"/>
                </a:lnTo>
                <a:cubicBezTo>
                  <a:pt x="406077" y="195258"/>
                  <a:pt x="401499" y="185386"/>
                  <a:pt x="398064" y="182580"/>
                </a:cubicBezTo>
                <a:lnTo>
                  <a:pt x="267670" y="74403"/>
                </a:lnTo>
                <a:lnTo>
                  <a:pt x="137276" y="182580"/>
                </a:lnTo>
                <a:cubicBezTo>
                  <a:pt x="133945" y="185386"/>
                  <a:pt x="129263" y="195258"/>
                  <a:pt x="129263" y="199622"/>
                </a:cubicBezTo>
                <a:lnTo>
                  <a:pt x="129263" y="307383"/>
                </a:lnTo>
                <a:cubicBezTo>
                  <a:pt x="82849" y="278702"/>
                  <a:pt x="63285" y="256984"/>
                  <a:pt x="55480" y="245657"/>
                </a:cubicBezTo>
                <a:lnTo>
                  <a:pt x="55480" y="199622"/>
                </a:lnTo>
                <a:cubicBezTo>
                  <a:pt x="55480" y="173539"/>
                  <a:pt x="70049" y="142572"/>
                  <a:pt x="90134" y="125946"/>
                </a:cubicBezTo>
                <a:lnTo>
                  <a:pt x="222818" y="15795"/>
                </a:lnTo>
                <a:cubicBezTo>
                  <a:pt x="235097" y="5611"/>
                  <a:pt x="251019" y="0"/>
                  <a:pt x="2676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solidFill>
                <a:srgbClr val="181713"/>
              </a:solidFill>
            </a:endParaRPr>
          </a:p>
        </p:txBody>
      </p:sp>
      <p:sp>
        <p:nvSpPr>
          <p:cNvPr id="8" name="Diamond 16"/>
          <p:cNvSpPr/>
          <p:nvPr/>
        </p:nvSpPr>
        <p:spPr>
          <a:xfrm>
            <a:off x="4767875" y="3299339"/>
            <a:ext cx="674364" cy="702399"/>
          </a:xfrm>
          <a:custGeom>
            <a:avLst/>
            <a:gdLst>
              <a:gd name="connsiteX0" fmla="*/ 582177 w 584267"/>
              <a:gd name="connsiteY0" fmla="*/ 293917 h 608556"/>
              <a:gd name="connsiteX1" fmla="*/ 583869 w 584267"/>
              <a:gd name="connsiteY1" fmla="*/ 302971 h 608556"/>
              <a:gd name="connsiteX2" fmla="*/ 279094 w 584267"/>
              <a:gd name="connsiteY2" fmla="*/ 594692 h 608556"/>
              <a:gd name="connsiteX3" fmla="*/ 274201 w 584267"/>
              <a:gd name="connsiteY3" fmla="*/ 594173 h 608556"/>
              <a:gd name="connsiteX4" fmla="*/ 481444 w 584267"/>
              <a:gd name="connsiteY4" fmla="*/ 395362 h 608556"/>
              <a:gd name="connsiteX5" fmla="*/ 482901 w 584267"/>
              <a:gd name="connsiteY5" fmla="*/ 382579 h 608556"/>
              <a:gd name="connsiteX6" fmla="*/ 473950 w 584267"/>
              <a:gd name="connsiteY6" fmla="*/ 392556 h 608556"/>
              <a:gd name="connsiteX7" fmla="*/ 261711 w 584267"/>
              <a:gd name="connsiteY7" fmla="*/ 583988 h 608556"/>
              <a:gd name="connsiteX8" fmla="*/ 259837 w 584267"/>
              <a:gd name="connsiteY8" fmla="*/ 575778 h 608556"/>
              <a:gd name="connsiteX9" fmla="*/ 259837 w 584267"/>
              <a:gd name="connsiteY9" fmla="*/ 464577 h 608556"/>
              <a:gd name="connsiteX10" fmla="*/ 267019 w 584267"/>
              <a:gd name="connsiteY10" fmla="*/ 427579 h 608556"/>
              <a:gd name="connsiteX11" fmla="*/ 360492 w 584267"/>
              <a:gd name="connsiteY11" fmla="*/ 347971 h 608556"/>
              <a:gd name="connsiteX12" fmla="*/ 572210 w 584267"/>
              <a:gd name="connsiteY12" fmla="*/ 296632 h 608556"/>
              <a:gd name="connsiteX13" fmla="*/ 582177 w 584267"/>
              <a:gd name="connsiteY13" fmla="*/ 293917 h 608556"/>
              <a:gd name="connsiteX14" fmla="*/ 274656 w 584267"/>
              <a:gd name="connsiteY14" fmla="*/ 289106 h 608556"/>
              <a:gd name="connsiteX15" fmla="*/ 323064 w 584267"/>
              <a:gd name="connsiteY15" fmla="*/ 289106 h 608556"/>
              <a:gd name="connsiteX16" fmla="*/ 323064 w 584267"/>
              <a:gd name="connsiteY16" fmla="*/ 331845 h 608556"/>
              <a:gd name="connsiteX17" fmla="*/ 274656 w 584267"/>
              <a:gd name="connsiteY17" fmla="*/ 367928 h 608556"/>
              <a:gd name="connsiteX18" fmla="*/ 207690 w 584267"/>
              <a:gd name="connsiteY18" fmla="*/ 289106 h 608556"/>
              <a:gd name="connsiteX19" fmla="*/ 256098 w 584267"/>
              <a:gd name="connsiteY19" fmla="*/ 289106 h 608556"/>
              <a:gd name="connsiteX20" fmla="*/ 256098 w 584267"/>
              <a:gd name="connsiteY20" fmla="*/ 390148 h 608556"/>
              <a:gd name="connsiteX21" fmla="*/ 251413 w 584267"/>
              <a:gd name="connsiteY21" fmla="*/ 397424 h 608556"/>
              <a:gd name="connsiteX22" fmla="*/ 244230 w 584267"/>
              <a:gd name="connsiteY22" fmla="*/ 397424 h 608556"/>
              <a:gd name="connsiteX23" fmla="*/ 207690 w 584267"/>
              <a:gd name="connsiteY23" fmla="*/ 354388 h 608556"/>
              <a:gd name="connsiteX24" fmla="*/ 32007 w 584267"/>
              <a:gd name="connsiteY24" fmla="*/ 259919 h 608556"/>
              <a:gd name="connsiteX25" fmla="*/ 41076 w 584267"/>
              <a:gd name="connsiteY25" fmla="*/ 266907 h 608556"/>
              <a:gd name="connsiteX26" fmla="*/ 137781 w 584267"/>
              <a:gd name="connsiteY26" fmla="*/ 344838 h 608556"/>
              <a:gd name="connsiteX27" fmla="*/ 240315 w 584267"/>
              <a:gd name="connsiteY27" fmla="*/ 447188 h 608556"/>
              <a:gd name="connsiteX28" fmla="*/ 245936 w 584267"/>
              <a:gd name="connsiteY28" fmla="*/ 484802 h 608556"/>
              <a:gd name="connsiteX29" fmla="*/ 245936 w 584267"/>
              <a:gd name="connsiteY29" fmla="*/ 592762 h 608556"/>
              <a:gd name="connsiteX30" fmla="*/ 243854 w 584267"/>
              <a:gd name="connsiteY30" fmla="*/ 601075 h 608556"/>
              <a:gd name="connsiteX31" fmla="*/ 64914 w 584267"/>
              <a:gd name="connsiteY31" fmla="*/ 379959 h 608556"/>
              <a:gd name="connsiteX32" fmla="*/ 58668 w 584267"/>
              <a:gd name="connsiteY32" fmla="*/ 368322 h 608556"/>
              <a:gd name="connsiteX33" fmla="*/ 57523 w 584267"/>
              <a:gd name="connsiteY33" fmla="*/ 381102 h 608556"/>
              <a:gd name="connsiteX34" fmla="*/ 225637 w 584267"/>
              <a:gd name="connsiteY34" fmla="*/ 608556 h 608556"/>
              <a:gd name="connsiteX35" fmla="*/ 32852 w 584267"/>
              <a:gd name="connsiteY35" fmla="*/ 465579 h 608556"/>
              <a:gd name="connsiteX36" fmla="*/ 24108 w 584267"/>
              <a:gd name="connsiteY36" fmla="*/ 266803 h 608556"/>
              <a:gd name="connsiteX37" fmla="*/ 32007 w 584267"/>
              <a:gd name="connsiteY37" fmla="*/ 259919 h 608556"/>
              <a:gd name="connsiteX38" fmla="*/ 274656 w 584267"/>
              <a:gd name="connsiteY38" fmla="*/ 196948 h 608556"/>
              <a:gd name="connsiteX39" fmla="*/ 276946 w 584267"/>
              <a:gd name="connsiteY39" fmla="*/ 196948 h 608556"/>
              <a:gd name="connsiteX40" fmla="*/ 323064 w 584267"/>
              <a:gd name="connsiteY40" fmla="*/ 243106 h 608556"/>
              <a:gd name="connsiteX41" fmla="*/ 323064 w 584267"/>
              <a:gd name="connsiteY41" fmla="*/ 270759 h 608556"/>
              <a:gd name="connsiteX42" fmla="*/ 274656 w 584267"/>
              <a:gd name="connsiteY42" fmla="*/ 270759 h 608556"/>
              <a:gd name="connsiteX43" fmla="*/ 253808 w 584267"/>
              <a:gd name="connsiteY43" fmla="*/ 196948 h 608556"/>
              <a:gd name="connsiteX44" fmla="*/ 256098 w 584267"/>
              <a:gd name="connsiteY44" fmla="*/ 196948 h 608556"/>
              <a:gd name="connsiteX45" fmla="*/ 256098 w 584267"/>
              <a:gd name="connsiteY45" fmla="*/ 270759 h 608556"/>
              <a:gd name="connsiteX46" fmla="*/ 207690 w 584267"/>
              <a:gd name="connsiteY46" fmla="*/ 270759 h 608556"/>
              <a:gd name="connsiteX47" fmla="*/ 207690 w 584267"/>
              <a:gd name="connsiteY47" fmla="*/ 243106 h 608556"/>
              <a:gd name="connsiteX48" fmla="*/ 253808 w 584267"/>
              <a:gd name="connsiteY48" fmla="*/ 196948 h 608556"/>
              <a:gd name="connsiteX49" fmla="*/ 267670 w 584267"/>
              <a:gd name="connsiteY49" fmla="*/ 0 h 608556"/>
              <a:gd name="connsiteX50" fmla="*/ 312522 w 584267"/>
              <a:gd name="connsiteY50" fmla="*/ 15795 h 608556"/>
              <a:gd name="connsiteX51" fmla="*/ 445310 w 584267"/>
              <a:gd name="connsiteY51" fmla="*/ 125946 h 608556"/>
              <a:gd name="connsiteX52" fmla="*/ 479860 w 584267"/>
              <a:gd name="connsiteY52" fmla="*/ 199622 h 608556"/>
              <a:gd name="connsiteX53" fmla="*/ 479860 w 584267"/>
              <a:gd name="connsiteY53" fmla="*/ 283378 h 608556"/>
              <a:gd name="connsiteX54" fmla="*/ 406077 w 584267"/>
              <a:gd name="connsiteY54" fmla="*/ 296992 h 608556"/>
              <a:gd name="connsiteX55" fmla="*/ 406077 w 584267"/>
              <a:gd name="connsiteY55" fmla="*/ 199622 h 608556"/>
              <a:gd name="connsiteX56" fmla="*/ 398064 w 584267"/>
              <a:gd name="connsiteY56" fmla="*/ 182580 h 608556"/>
              <a:gd name="connsiteX57" fmla="*/ 267670 w 584267"/>
              <a:gd name="connsiteY57" fmla="*/ 74403 h 608556"/>
              <a:gd name="connsiteX58" fmla="*/ 137276 w 584267"/>
              <a:gd name="connsiteY58" fmla="*/ 182580 h 608556"/>
              <a:gd name="connsiteX59" fmla="*/ 129263 w 584267"/>
              <a:gd name="connsiteY59" fmla="*/ 199622 h 608556"/>
              <a:gd name="connsiteX60" fmla="*/ 129263 w 584267"/>
              <a:gd name="connsiteY60" fmla="*/ 307383 h 608556"/>
              <a:gd name="connsiteX61" fmla="*/ 55480 w 584267"/>
              <a:gd name="connsiteY61" fmla="*/ 245657 h 608556"/>
              <a:gd name="connsiteX62" fmla="*/ 55480 w 584267"/>
              <a:gd name="connsiteY62" fmla="*/ 199622 h 608556"/>
              <a:gd name="connsiteX63" fmla="*/ 90134 w 584267"/>
              <a:gd name="connsiteY63" fmla="*/ 125946 h 608556"/>
              <a:gd name="connsiteX64" fmla="*/ 222818 w 584267"/>
              <a:gd name="connsiteY64" fmla="*/ 15795 h 608556"/>
              <a:gd name="connsiteX65" fmla="*/ 267670 w 584267"/>
              <a:gd name="connsiteY65" fmla="*/ 0 h 60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84267" h="608556">
                <a:moveTo>
                  <a:pt x="582177" y="293917"/>
                </a:moveTo>
                <a:cubicBezTo>
                  <a:pt x="584155" y="294839"/>
                  <a:pt x="584753" y="297723"/>
                  <a:pt x="583869" y="302971"/>
                </a:cubicBezTo>
                <a:cubicBezTo>
                  <a:pt x="573043" y="369172"/>
                  <a:pt x="519229" y="585339"/>
                  <a:pt x="279094" y="594692"/>
                </a:cubicBezTo>
                <a:cubicBezTo>
                  <a:pt x="277324" y="594796"/>
                  <a:pt x="275763" y="594484"/>
                  <a:pt x="274201" y="594173"/>
                </a:cubicBezTo>
                <a:cubicBezTo>
                  <a:pt x="316982" y="575362"/>
                  <a:pt x="434083" y="514565"/>
                  <a:pt x="481444" y="395362"/>
                </a:cubicBezTo>
                <a:cubicBezTo>
                  <a:pt x="484046" y="388918"/>
                  <a:pt x="484567" y="383202"/>
                  <a:pt x="482901" y="382579"/>
                </a:cubicBezTo>
                <a:cubicBezTo>
                  <a:pt x="481236" y="382059"/>
                  <a:pt x="477385" y="386632"/>
                  <a:pt x="473950" y="392556"/>
                </a:cubicBezTo>
                <a:cubicBezTo>
                  <a:pt x="425444" y="474761"/>
                  <a:pt x="294811" y="562891"/>
                  <a:pt x="261711" y="583988"/>
                </a:cubicBezTo>
                <a:cubicBezTo>
                  <a:pt x="260566" y="581494"/>
                  <a:pt x="259837" y="578688"/>
                  <a:pt x="259837" y="575778"/>
                </a:cubicBezTo>
                <a:lnTo>
                  <a:pt x="259837" y="464577"/>
                </a:lnTo>
                <a:cubicBezTo>
                  <a:pt x="259837" y="453872"/>
                  <a:pt x="261711" y="436724"/>
                  <a:pt x="267019" y="427579"/>
                </a:cubicBezTo>
                <a:cubicBezTo>
                  <a:pt x="277220" y="409703"/>
                  <a:pt x="301785" y="380292"/>
                  <a:pt x="360492" y="347971"/>
                </a:cubicBezTo>
                <a:cubicBezTo>
                  <a:pt x="443556" y="302348"/>
                  <a:pt x="532448" y="319288"/>
                  <a:pt x="572210" y="296632"/>
                </a:cubicBezTo>
                <a:cubicBezTo>
                  <a:pt x="576842" y="294034"/>
                  <a:pt x="580199" y="292994"/>
                  <a:pt x="582177" y="293917"/>
                </a:cubicBezTo>
                <a:close/>
                <a:moveTo>
                  <a:pt x="274656" y="289106"/>
                </a:moveTo>
                <a:lnTo>
                  <a:pt x="323064" y="289106"/>
                </a:lnTo>
                <a:lnTo>
                  <a:pt x="323064" y="331845"/>
                </a:lnTo>
                <a:cubicBezTo>
                  <a:pt x="302660" y="344427"/>
                  <a:pt x="286836" y="356698"/>
                  <a:pt x="274656" y="367928"/>
                </a:cubicBezTo>
                <a:close/>
                <a:moveTo>
                  <a:pt x="207690" y="289106"/>
                </a:moveTo>
                <a:lnTo>
                  <a:pt x="256098" y="289106"/>
                </a:lnTo>
                <a:lnTo>
                  <a:pt x="256098" y="390148"/>
                </a:lnTo>
                <a:cubicBezTo>
                  <a:pt x="254328" y="392642"/>
                  <a:pt x="252767" y="395033"/>
                  <a:pt x="251413" y="397424"/>
                </a:cubicBezTo>
                <a:lnTo>
                  <a:pt x="244230" y="397424"/>
                </a:lnTo>
                <a:cubicBezTo>
                  <a:pt x="235798" y="384118"/>
                  <a:pt x="224034" y="369461"/>
                  <a:pt x="207690" y="354388"/>
                </a:cubicBezTo>
                <a:close/>
                <a:moveTo>
                  <a:pt x="32007" y="259919"/>
                </a:moveTo>
                <a:cubicBezTo>
                  <a:pt x="34960" y="260049"/>
                  <a:pt x="38109" y="262491"/>
                  <a:pt x="41076" y="266907"/>
                </a:cubicBezTo>
                <a:cubicBezTo>
                  <a:pt x="52110" y="283325"/>
                  <a:pt x="77822" y="310445"/>
                  <a:pt x="137781" y="344838"/>
                </a:cubicBezTo>
                <a:cubicBezTo>
                  <a:pt x="205026" y="383388"/>
                  <a:pt x="230634" y="424328"/>
                  <a:pt x="240315" y="447188"/>
                </a:cubicBezTo>
                <a:cubicBezTo>
                  <a:pt x="244374" y="457059"/>
                  <a:pt x="245936" y="474204"/>
                  <a:pt x="245936" y="484802"/>
                </a:cubicBezTo>
                <a:lnTo>
                  <a:pt x="245936" y="592762"/>
                </a:lnTo>
                <a:cubicBezTo>
                  <a:pt x="245936" y="595879"/>
                  <a:pt x="245103" y="598685"/>
                  <a:pt x="243854" y="601075"/>
                </a:cubicBezTo>
                <a:cubicBezTo>
                  <a:pt x="202008" y="562006"/>
                  <a:pt x="87815" y="449889"/>
                  <a:pt x="64914" y="379959"/>
                </a:cubicBezTo>
                <a:cubicBezTo>
                  <a:pt x="62728" y="373413"/>
                  <a:pt x="60334" y="368010"/>
                  <a:pt x="58668" y="368322"/>
                </a:cubicBezTo>
                <a:cubicBezTo>
                  <a:pt x="56899" y="368529"/>
                  <a:pt x="56274" y="374244"/>
                  <a:pt x="57523" y="381102"/>
                </a:cubicBezTo>
                <a:cubicBezTo>
                  <a:pt x="79279" y="494777"/>
                  <a:pt x="177025" y="574890"/>
                  <a:pt x="225637" y="608556"/>
                </a:cubicBezTo>
                <a:cubicBezTo>
                  <a:pt x="154540" y="593490"/>
                  <a:pt x="100410" y="549744"/>
                  <a:pt x="32852" y="465579"/>
                </a:cubicBezTo>
                <a:cubicBezTo>
                  <a:pt x="-24400" y="394402"/>
                  <a:pt x="7037" y="304003"/>
                  <a:pt x="24108" y="266803"/>
                </a:cubicBezTo>
                <a:cubicBezTo>
                  <a:pt x="26294" y="261972"/>
                  <a:pt x="29053" y="259789"/>
                  <a:pt x="32007" y="259919"/>
                </a:cubicBezTo>
                <a:close/>
                <a:moveTo>
                  <a:pt x="274656" y="196948"/>
                </a:moveTo>
                <a:lnTo>
                  <a:pt x="276946" y="196948"/>
                </a:lnTo>
                <a:cubicBezTo>
                  <a:pt x="302452" y="196948"/>
                  <a:pt x="323064" y="217636"/>
                  <a:pt x="323064" y="243106"/>
                </a:cubicBezTo>
                <a:lnTo>
                  <a:pt x="323064" y="270759"/>
                </a:lnTo>
                <a:lnTo>
                  <a:pt x="274656" y="270759"/>
                </a:lnTo>
                <a:close/>
                <a:moveTo>
                  <a:pt x="253808" y="196948"/>
                </a:moveTo>
                <a:lnTo>
                  <a:pt x="256098" y="196948"/>
                </a:lnTo>
                <a:lnTo>
                  <a:pt x="256098" y="270759"/>
                </a:lnTo>
                <a:lnTo>
                  <a:pt x="207690" y="270759"/>
                </a:lnTo>
                <a:lnTo>
                  <a:pt x="207690" y="243106"/>
                </a:lnTo>
                <a:cubicBezTo>
                  <a:pt x="207690" y="217636"/>
                  <a:pt x="228302" y="196948"/>
                  <a:pt x="253808" y="196948"/>
                </a:cubicBezTo>
                <a:close/>
                <a:moveTo>
                  <a:pt x="267670" y="0"/>
                </a:moveTo>
                <a:cubicBezTo>
                  <a:pt x="284321" y="0"/>
                  <a:pt x="300243" y="5611"/>
                  <a:pt x="312522" y="15795"/>
                </a:cubicBezTo>
                <a:lnTo>
                  <a:pt x="445310" y="125946"/>
                </a:lnTo>
                <a:cubicBezTo>
                  <a:pt x="465291" y="142572"/>
                  <a:pt x="479860" y="173539"/>
                  <a:pt x="479860" y="199622"/>
                </a:cubicBezTo>
                <a:lnTo>
                  <a:pt x="479860" y="283378"/>
                </a:lnTo>
                <a:cubicBezTo>
                  <a:pt x="457070" y="285976"/>
                  <a:pt x="431990" y="289613"/>
                  <a:pt x="406077" y="296992"/>
                </a:cubicBezTo>
                <a:lnTo>
                  <a:pt x="406077" y="199622"/>
                </a:lnTo>
                <a:cubicBezTo>
                  <a:pt x="406077" y="195258"/>
                  <a:pt x="401499" y="185386"/>
                  <a:pt x="398064" y="182580"/>
                </a:cubicBezTo>
                <a:lnTo>
                  <a:pt x="267670" y="74403"/>
                </a:lnTo>
                <a:lnTo>
                  <a:pt x="137276" y="182580"/>
                </a:lnTo>
                <a:cubicBezTo>
                  <a:pt x="133945" y="185386"/>
                  <a:pt x="129263" y="195258"/>
                  <a:pt x="129263" y="199622"/>
                </a:cubicBezTo>
                <a:lnTo>
                  <a:pt x="129263" y="307383"/>
                </a:lnTo>
                <a:cubicBezTo>
                  <a:pt x="82849" y="278702"/>
                  <a:pt x="63285" y="256984"/>
                  <a:pt x="55480" y="245657"/>
                </a:cubicBezTo>
                <a:lnTo>
                  <a:pt x="55480" y="199622"/>
                </a:lnTo>
                <a:cubicBezTo>
                  <a:pt x="55480" y="173539"/>
                  <a:pt x="70049" y="142572"/>
                  <a:pt x="90134" y="125946"/>
                </a:cubicBezTo>
                <a:lnTo>
                  <a:pt x="222818" y="15795"/>
                </a:lnTo>
                <a:cubicBezTo>
                  <a:pt x="235097" y="5611"/>
                  <a:pt x="251019" y="0"/>
                  <a:pt x="2676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solidFill>
                <a:srgbClr val="181713"/>
              </a:solidFill>
            </a:endParaRPr>
          </a:p>
        </p:txBody>
      </p:sp>
      <p:sp>
        <p:nvSpPr>
          <p:cNvPr id="9" name="Diamond 22"/>
          <p:cNvSpPr/>
          <p:nvPr/>
        </p:nvSpPr>
        <p:spPr>
          <a:xfrm>
            <a:off x="9767619" y="3299339"/>
            <a:ext cx="674364" cy="702399"/>
          </a:xfrm>
          <a:custGeom>
            <a:avLst/>
            <a:gdLst>
              <a:gd name="connsiteX0" fmla="*/ 582177 w 584267"/>
              <a:gd name="connsiteY0" fmla="*/ 293917 h 608556"/>
              <a:gd name="connsiteX1" fmla="*/ 583869 w 584267"/>
              <a:gd name="connsiteY1" fmla="*/ 302971 h 608556"/>
              <a:gd name="connsiteX2" fmla="*/ 279094 w 584267"/>
              <a:gd name="connsiteY2" fmla="*/ 594692 h 608556"/>
              <a:gd name="connsiteX3" fmla="*/ 274201 w 584267"/>
              <a:gd name="connsiteY3" fmla="*/ 594173 h 608556"/>
              <a:gd name="connsiteX4" fmla="*/ 481444 w 584267"/>
              <a:gd name="connsiteY4" fmla="*/ 395362 h 608556"/>
              <a:gd name="connsiteX5" fmla="*/ 482901 w 584267"/>
              <a:gd name="connsiteY5" fmla="*/ 382579 h 608556"/>
              <a:gd name="connsiteX6" fmla="*/ 473950 w 584267"/>
              <a:gd name="connsiteY6" fmla="*/ 392556 h 608556"/>
              <a:gd name="connsiteX7" fmla="*/ 261711 w 584267"/>
              <a:gd name="connsiteY7" fmla="*/ 583988 h 608556"/>
              <a:gd name="connsiteX8" fmla="*/ 259837 w 584267"/>
              <a:gd name="connsiteY8" fmla="*/ 575778 h 608556"/>
              <a:gd name="connsiteX9" fmla="*/ 259837 w 584267"/>
              <a:gd name="connsiteY9" fmla="*/ 464577 h 608556"/>
              <a:gd name="connsiteX10" fmla="*/ 267019 w 584267"/>
              <a:gd name="connsiteY10" fmla="*/ 427579 h 608556"/>
              <a:gd name="connsiteX11" fmla="*/ 360492 w 584267"/>
              <a:gd name="connsiteY11" fmla="*/ 347971 h 608556"/>
              <a:gd name="connsiteX12" fmla="*/ 572210 w 584267"/>
              <a:gd name="connsiteY12" fmla="*/ 296632 h 608556"/>
              <a:gd name="connsiteX13" fmla="*/ 582177 w 584267"/>
              <a:gd name="connsiteY13" fmla="*/ 293917 h 608556"/>
              <a:gd name="connsiteX14" fmla="*/ 274656 w 584267"/>
              <a:gd name="connsiteY14" fmla="*/ 289106 h 608556"/>
              <a:gd name="connsiteX15" fmla="*/ 323064 w 584267"/>
              <a:gd name="connsiteY15" fmla="*/ 289106 h 608556"/>
              <a:gd name="connsiteX16" fmla="*/ 323064 w 584267"/>
              <a:gd name="connsiteY16" fmla="*/ 331845 h 608556"/>
              <a:gd name="connsiteX17" fmla="*/ 274656 w 584267"/>
              <a:gd name="connsiteY17" fmla="*/ 367928 h 608556"/>
              <a:gd name="connsiteX18" fmla="*/ 207690 w 584267"/>
              <a:gd name="connsiteY18" fmla="*/ 289106 h 608556"/>
              <a:gd name="connsiteX19" fmla="*/ 256098 w 584267"/>
              <a:gd name="connsiteY19" fmla="*/ 289106 h 608556"/>
              <a:gd name="connsiteX20" fmla="*/ 256098 w 584267"/>
              <a:gd name="connsiteY20" fmla="*/ 390148 h 608556"/>
              <a:gd name="connsiteX21" fmla="*/ 251413 w 584267"/>
              <a:gd name="connsiteY21" fmla="*/ 397424 h 608556"/>
              <a:gd name="connsiteX22" fmla="*/ 244230 w 584267"/>
              <a:gd name="connsiteY22" fmla="*/ 397424 h 608556"/>
              <a:gd name="connsiteX23" fmla="*/ 207690 w 584267"/>
              <a:gd name="connsiteY23" fmla="*/ 354388 h 608556"/>
              <a:gd name="connsiteX24" fmla="*/ 32007 w 584267"/>
              <a:gd name="connsiteY24" fmla="*/ 259919 h 608556"/>
              <a:gd name="connsiteX25" fmla="*/ 41076 w 584267"/>
              <a:gd name="connsiteY25" fmla="*/ 266907 h 608556"/>
              <a:gd name="connsiteX26" fmla="*/ 137781 w 584267"/>
              <a:gd name="connsiteY26" fmla="*/ 344838 h 608556"/>
              <a:gd name="connsiteX27" fmla="*/ 240315 w 584267"/>
              <a:gd name="connsiteY27" fmla="*/ 447188 h 608556"/>
              <a:gd name="connsiteX28" fmla="*/ 245936 w 584267"/>
              <a:gd name="connsiteY28" fmla="*/ 484802 h 608556"/>
              <a:gd name="connsiteX29" fmla="*/ 245936 w 584267"/>
              <a:gd name="connsiteY29" fmla="*/ 592762 h 608556"/>
              <a:gd name="connsiteX30" fmla="*/ 243854 w 584267"/>
              <a:gd name="connsiteY30" fmla="*/ 601075 h 608556"/>
              <a:gd name="connsiteX31" fmla="*/ 64914 w 584267"/>
              <a:gd name="connsiteY31" fmla="*/ 379959 h 608556"/>
              <a:gd name="connsiteX32" fmla="*/ 58668 w 584267"/>
              <a:gd name="connsiteY32" fmla="*/ 368322 h 608556"/>
              <a:gd name="connsiteX33" fmla="*/ 57523 w 584267"/>
              <a:gd name="connsiteY33" fmla="*/ 381102 h 608556"/>
              <a:gd name="connsiteX34" fmla="*/ 225637 w 584267"/>
              <a:gd name="connsiteY34" fmla="*/ 608556 h 608556"/>
              <a:gd name="connsiteX35" fmla="*/ 32852 w 584267"/>
              <a:gd name="connsiteY35" fmla="*/ 465579 h 608556"/>
              <a:gd name="connsiteX36" fmla="*/ 24108 w 584267"/>
              <a:gd name="connsiteY36" fmla="*/ 266803 h 608556"/>
              <a:gd name="connsiteX37" fmla="*/ 32007 w 584267"/>
              <a:gd name="connsiteY37" fmla="*/ 259919 h 608556"/>
              <a:gd name="connsiteX38" fmla="*/ 274656 w 584267"/>
              <a:gd name="connsiteY38" fmla="*/ 196948 h 608556"/>
              <a:gd name="connsiteX39" fmla="*/ 276946 w 584267"/>
              <a:gd name="connsiteY39" fmla="*/ 196948 h 608556"/>
              <a:gd name="connsiteX40" fmla="*/ 323064 w 584267"/>
              <a:gd name="connsiteY40" fmla="*/ 243106 h 608556"/>
              <a:gd name="connsiteX41" fmla="*/ 323064 w 584267"/>
              <a:gd name="connsiteY41" fmla="*/ 270759 h 608556"/>
              <a:gd name="connsiteX42" fmla="*/ 274656 w 584267"/>
              <a:gd name="connsiteY42" fmla="*/ 270759 h 608556"/>
              <a:gd name="connsiteX43" fmla="*/ 253808 w 584267"/>
              <a:gd name="connsiteY43" fmla="*/ 196948 h 608556"/>
              <a:gd name="connsiteX44" fmla="*/ 256098 w 584267"/>
              <a:gd name="connsiteY44" fmla="*/ 196948 h 608556"/>
              <a:gd name="connsiteX45" fmla="*/ 256098 w 584267"/>
              <a:gd name="connsiteY45" fmla="*/ 270759 h 608556"/>
              <a:gd name="connsiteX46" fmla="*/ 207690 w 584267"/>
              <a:gd name="connsiteY46" fmla="*/ 270759 h 608556"/>
              <a:gd name="connsiteX47" fmla="*/ 207690 w 584267"/>
              <a:gd name="connsiteY47" fmla="*/ 243106 h 608556"/>
              <a:gd name="connsiteX48" fmla="*/ 253808 w 584267"/>
              <a:gd name="connsiteY48" fmla="*/ 196948 h 608556"/>
              <a:gd name="connsiteX49" fmla="*/ 267670 w 584267"/>
              <a:gd name="connsiteY49" fmla="*/ 0 h 608556"/>
              <a:gd name="connsiteX50" fmla="*/ 312522 w 584267"/>
              <a:gd name="connsiteY50" fmla="*/ 15795 h 608556"/>
              <a:gd name="connsiteX51" fmla="*/ 445310 w 584267"/>
              <a:gd name="connsiteY51" fmla="*/ 125946 h 608556"/>
              <a:gd name="connsiteX52" fmla="*/ 479860 w 584267"/>
              <a:gd name="connsiteY52" fmla="*/ 199622 h 608556"/>
              <a:gd name="connsiteX53" fmla="*/ 479860 w 584267"/>
              <a:gd name="connsiteY53" fmla="*/ 283378 h 608556"/>
              <a:gd name="connsiteX54" fmla="*/ 406077 w 584267"/>
              <a:gd name="connsiteY54" fmla="*/ 296992 h 608556"/>
              <a:gd name="connsiteX55" fmla="*/ 406077 w 584267"/>
              <a:gd name="connsiteY55" fmla="*/ 199622 h 608556"/>
              <a:gd name="connsiteX56" fmla="*/ 398064 w 584267"/>
              <a:gd name="connsiteY56" fmla="*/ 182580 h 608556"/>
              <a:gd name="connsiteX57" fmla="*/ 267670 w 584267"/>
              <a:gd name="connsiteY57" fmla="*/ 74403 h 608556"/>
              <a:gd name="connsiteX58" fmla="*/ 137276 w 584267"/>
              <a:gd name="connsiteY58" fmla="*/ 182580 h 608556"/>
              <a:gd name="connsiteX59" fmla="*/ 129263 w 584267"/>
              <a:gd name="connsiteY59" fmla="*/ 199622 h 608556"/>
              <a:gd name="connsiteX60" fmla="*/ 129263 w 584267"/>
              <a:gd name="connsiteY60" fmla="*/ 307383 h 608556"/>
              <a:gd name="connsiteX61" fmla="*/ 55480 w 584267"/>
              <a:gd name="connsiteY61" fmla="*/ 245657 h 608556"/>
              <a:gd name="connsiteX62" fmla="*/ 55480 w 584267"/>
              <a:gd name="connsiteY62" fmla="*/ 199622 h 608556"/>
              <a:gd name="connsiteX63" fmla="*/ 90134 w 584267"/>
              <a:gd name="connsiteY63" fmla="*/ 125946 h 608556"/>
              <a:gd name="connsiteX64" fmla="*/ 222818 w 584267"/>
              <a:gd name="connsiteY64" fmla="*/ 15795 h 608556"/>
              <a:gd name="connsiteX65" fmla="*/ 267670 w 584267"/>
              <a:gd name="connsiteY65" fmla="*/ 0 h 60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84267" h="608556">
                <a:moveTo>
                  <a:pt x="582177" y="293917"/>
                </a:moveTo>
                <a:cubicBezTo>
                  <a:pt x="584155" y="294839"/>
                  <a:pt x="584753" y="297723"/>
                  <a:pt x="583869" y="302971"/>
                </a:cubicBezTo>
                <a:cubicBezTo>
                  <a:pt x="573043" y="369172"/>
                  <a:pt x="519229" y="585339"/>
                  <a:pt x="279094" y="594692"/>
                </a:cubicBezTo>
                <a:cubicBezTo>
                  <a:pt x="277324" y="594796"/>
                  <a:pt x="275763" y="594484"/>
                  <a:pt x="274201" y="594173"/>
                </a:cubicBezTo>
                <a:cubicBezTo>
                  <a:pt x="316982" y="575362"/>
                  <a:pt x="434083" y="514565"/>
                  <a:pt x="481444" y="395362"/>
                </a:cubicBezTo>
                <a:cubicBezTo>
                  <a:pt x="484046" y="388918"/>
                  <a:pt x="484567" y="383202"/>
                  <a:pt x="482901" y="382579"/>
                </a:cubicBezTo>
                <a:cubicBezTo>
                  <a:pt x="481236" y="382059"/>
                  <a:pt x="477385" y="386632"/>
                  <a:pt x="473950" y="392556"/>
                </a:cubicBezTo>
                <a:cubicBezTo>
                  <a:pt x="425444" y="474761"/>
                  <a:pt x="294811" y="562891"/>
                  <a:pt x="261711" y="583988"/>
                </a:cubicBezTo>
                <a:cubicBezTo>
                  <a:pt x="260566" y="581494"/>
                  <a:pt x="259837" y="578688"/>
                  <a:pt x="259837" y="575778"/>
                </a:cubicBezTo>
                <a:lnTo>
                  <a:pt x="259837" y="464577"/>
                </a:lnTo>
                <a:cubicBezTo>
                  <a:pt x="259837" y="453872"/>
                  <a:pt x="261711" y="436724"/>
                  <a:pt x="267019" y="427579"/>
                </a:cubicBezTo>
                <a:cubicBezTo>
                  <a:pt x="277220" y="409703"/>
                  <a:pt x="301785" y="380292"/>
                  <a:pt x="360492" y="347971"/>
                </a:cubicBezTo>
                <a:cubicBezTo>
                  <a:pt x="443556" y="302348"/>
                  <a:pt x="532448" y="319288"/>
                  <a:pt x="572210" y="296632"/>
                </a:cubicBezTo>
                <a:cubicBezTo>
                  <a:pt x="576842" y="294034"/>
                  <a:pt x="580199" y="292994"/>
                  <a:pt x="582177" y="293917"/>
                </a:cubicBezTo>
                <a:close/>
                <a:moveTo>
                  <a:pt x="274656" y="289106"/>
                </a:moveTo>
                <a:lnTo>
                  <a:pt x="323064" y="289106"/>
                </a:lnTo>
                <a:lnTo>
                  <a:pt x="323064" y="331845"/>
                </a:lnTo>
                <a:cubicBezTo>
                  <a:pt x="302660" y="344427"/>
                  <a:pt x="286836" y="356698"/>
                  <a:pt x="274656" y="367928"/>
                </a:cubicBezTo>
                <a:close/>
                <a:moveTo>
                  <a:pt x="207690" y="289106"/>
                </a:moveTo>
                <a:lnTo>
                  <a:pt x="256098" y="289106"/>
                </a:lnTo>
                <a:lnTo>
                  <a:pt x="256098" y="390148"/>
                </a:lnTo>
                <a:cubicBezTo>
                  <a:pt x="254328" y="392642"/>
                  <a:pt x="252767" y="395033"/>
                  <a:pt x="251413" y="397424"/>
                </a:cubicBezTo>
                <a:lnTo>
                  <a:pt x="244230" y="397424"/>
                </a:lnTo>
                <a:cubicBezTo>
                  <a:pt x="235798" y="384118"/>
                  <a:pt x="224034" y="369461"/>
                  <a:pt x="207690" y="354388"/>
                </a:cubicBezTo>
                <a:close/>
                <a:moveTo>
                  <a:pt x="32007" y="259919"/>
                </a:moveTo>
                <a:cubicBezTo>
                  <a:pt x="34960" y="260049"/>
                  <a:pt x="38109" y="262491"/>
                  <a:pt x="41076" y="266907"/>
                </a:cubicBezTo>
                <a:cubicBezTo>
                  <a:pt x="52110" y="283325"/>
                  <a:pt x="77822" y="310445"/>
                  <a:pt x="137781" y="344838"/>
                </a:cubicBezTo>
                <a:cubicBezTo>
                  <a:pt x="205026" y="383388"/>
                  <a:pt x="230634" y="424328"/>
                  <a:pt x="240315" y="447188"/>
                </a:cubicBezTo>
                <a:cubicBezTo>
                  <a:pt x="244374" y="457059"/>
                  <a:pt x="245936" y="474204"/>
                  <a:pt x="245936" y="484802"/>
                </a:cubicBezTo>
                <a:lnTo>
                  <a:pt x="245936" y="592762"/>
                </a:lnTo>
                <a:cubicBezTo>
                  <a:pt x="245936" y="595879"/>
                  <a:pt x="245103" y="598685"/>
                  <a:pt x="243854" y="601075"/>
                </a:cubicBezTo>
                <a:cubicBezTo>
                  <a:pt x="202008" y="562006"/>
                  <a:pt x="87815" y="449889"/>
                  <a:pt x="64914" y="379959"/>
                </a:cubicBezTo>
                <a:cubicBezTo>
                  <a:pt x="62728" y="373413"/>
                  <a:pt x="60334" y="368010"/>
                  <a:pt x="58668" y="368322"/>
                </a:cubicBezTo>
                <a:cubicBezTo>
                  <a:pt x="56899" y="368529"/>
                  <a:pt x="56274" y="374244"/>
                  <a:pt x="57523" y="381102"/>
                </a:cubicBezTo>
                <a:cubicBezTo>
                  <a:pt x="79279" y="494777"/>
                  <a:pt x="177025" y="574890"/>
                  <a:pt x="225637" y="608556"/>
                </a:cubicBezTo>
                <a:cubicBezTo>
                  <a:pt x="154540" y="593490"/>
                  <a:pt x="100410" y="549744"/>
                  <a:pt x="32852" y="465579"/>
                </a:cubicBezTo>
                <a:cubicBezTo>
                  <a:pt x="-24400" y="394402"/>
                  <a:pt x="7037" y="304003"/>
                  <a:pt x="24108" y="266803"/>
                </a:cubicBezTo>
                <a:cubicBezTo>
                  <a:pt x="26294" y="261972"/>
                  <a:pt x="29053" y="259789"/>
                  <a:pt x="32007" y="259919"/>
                </a:cubicBezTo>
                <a:close/>
                <a:moveTo>
                  <a:pt x="274656" y="196948"/>
                </a:moveTo>
                <a:lnTo>
                  <a:pt x="276946" y="196948"/>
                </a:lnTo>
                <a:cubicBezTo>
                  <a:pt x="302452" y="196948"/>
                  <a:pt x="323064" y="217636"/>
                  <a:pt x="323064" y="243106"/>
                </a:cubicBezTo>
                <a:lnTo>
                  <a:pt x="323064" y="270759"/>
                </a:lnTo>
                <a:lnTo>
                  <a:pt x="274656" y="270759"/>
                </a:lnTo>
                <a:close/>
                <a:moveTo>
                  <a:pt x="253808" y="196948"/>
                </a:moveTo>
                <a:lnTo>
                  <a:pt x="256098" y="196948"/>
                </a:lnTo>
                <a:lnTo>
                  <a:pt x="256098" y="270759"/>
                </a:lnTo>
                <a:lnTo>
                  <a:pt x="207690" y="270759"/>
                </a:lnTo>
                <a:lnTo>
                  <a:pt x="207690" y="243106"/>
                </a:lnTo>
                <a:cubicBezTo>
                  <a:pt x="207690" y="217636"/>
                  <a:pt x="228302" y="196948"/>
                  <a:pt x="253808" y="196948"/>
                </a:cubicBezTo>
                <a:close/>
                <a:moveTo>
                  <a:pt x="267670" y="0"/>
                </a:moveTo>
                <a:cubicBezTo>
                  <a:pt x="284321" y="0"/>
                  <a:pt x="300243" y="5611"/>
                  <a:pt x="312522" y="15795"/>
                </a:cubicBezTo>
                <a:lnTo>
                  <a:pt x="445310" y="125946"/>
                </a:lnTo>
                <a:cubicBezTo>
                  <a:pt x="465291" y="142572"/>
                  <a:pt x="479860" y="173539"/>
                  <a:pt x="479860" y="199622"/>
                </a:cubicBezTo>
                <a:lnTo>
                  <a:pt x="479860" y="283378"/>
                </a:lnTo>
                <a:cubicBezTo>
                  <a:pt x="457070" y="285976"/>
                  <a:pt x="431990" y="289613"/>
                  <a:pt x="406077" y="296992"/>
                </a:cubicBezTo>
                <a:lnTo>
                  <a:pt x="406077" y="199622"/>
                </a:lnTo>
                <a:cubicBezTo>
                  <a:pt x="406077" y="195258"/>
                  <a:pt x="401499" y="185386"/>
                  <a:pt x="398064" y="182580"/>
                </a:cubicBezTo>
                <a:lnTo>
                  <a:pt x="267670" y="74403"/>
                </a:lnTo>
                <a:lnTo>
                  <a:pt x="137276" y="182580"/>
                </a:lnTo>
                <a:cubicBezTo>
                  <a:pt x="133945" y="185386"/>
                  <a:pt x="129263" y="195258"/>
                  <a:pt x="129263" y="199622"/>
                </a:cubicBezTo>
                <a:lnTo>
                  <a:pt x="129263" y="307383"/>
                </a:lnTo>
                <a:cubicBezTo>
                  <a:pt x="82849" y="278702"/>
                  <a:pt x="63285" y="256984"/>
                  <a:pt x="55480" y="245657"/>
                </a:cubicBezTo>
                <a:lnTo>
                  <a:pt x="55480" y="199622"/>
                </a:lnTo>
                <a:cubicBezTo>
                  <a:pt x="55480" y="173539"/>
                  <a:pt x="70049" y="142572"/>
                  <a:pt x="90134" y="125946"/>
                </a:cubicBezTo>
                <a:lnTo>
                  <a:pt x="222818" y="15795"/>
                </a:lnTo>
                <a:cubicBezTo>
                  <a:pt x="235097" y="5611"/>
                  <a:pt x="251019" y="0"/>
                  <a:pt x="2676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solidFill>
                <a:srgbClr val="181713"/>
              </a:solidFill>
            </a:endParaRPr>
          </a:p>
        </p:txBody>
      </p:sp>
      <p:sp>
        <p:nvSpPr>
          <p:cNvPr id="10" name="Diamond 31"/>
          <p:cNvSpPr/>
          <p:nvPr/>
        </p:nvSpPr>
        <p:spPr>
          <a:xfrm>
            <a:off x="7281790" y="3299339"/>
            <a:ext cx="674364" cy="702399"/>
          </a:xfrm>
          <a:custGeom>
            <a:avLst/>
            <a:gdLst>
              <a:gd name="connsiteX0" fmla="*/ 582177 w 584267"/>
              <a:gd name="connsiteY0" fmla="*/ 293917 h 608556"/>
              <a:gd name="connsiteX1" fmla="*/ 583869 w 584267"/>
              <a:gd name="connsiteY1" fmla="*/ 302971 h 608556"/>
              <a:gd name="connsiteX2" fmla="*/ 279094 w 584267"/>
              <a:gd name="connsiteY2" fmla="*/ 594692 h 608556"/>
              <a:gd name="connsiteX3" fmla="*/ 274201 w 584267"/>
              <a:gd name="connsiteY3" fmla="*/ 594173 h 608556"/>
              <a:gd name="connsiteX4" fmla="*/ 481444 w 584267"/>
              <a:gd name="connsiteY4" fmla="*/ 395362 h 608556"/>
              <a:gd name="connsiteX5" fmla="*/ 482901 w 584267"/>
              <a:gd name="connsiteY5" fmla="*/ 382579 h 608556"/>
              <a:gd name="connsiteX6" fmla="*/ 473950 w 584267"/>
              <a:gd name="connsiteY6" fmla="*/ 392556 h 608556"/>
              <a:gd name="connsiteX7" fmla="*/ 261711 w 584267"/>
              <a:gd name="connsiteY7" fmla="*/ 583988 h 608556"/>
              <a:gd name="connsiteX8" fmla="*/ 259837 w 584267"/>
              <a:gd name="connsiteY8" fmla="*/ 575778 h 608556"/>
              <a:gd name="connsiteX9" fmla="*/ 259837 w 584267"/>
              <a:gd name="connsiteY9" fmla="*/ 464577 h 608556"/>
              <a:gd name="connsiteX10" fmla="*/ 267019 w 584267"/>
              <a:gd name="connsiteY10" fmla="*/ 427579 h 608556"/>
              <a:gd name="connsiteX11" fmla="*/ 360492 w 584267"/>
              <a:gd name="connsiteY11" fmla="*/ 347971 h 608556"/>
              <a:gd name="connsiteX12" fmla="*/ 572210 w 584267"/>
              <a:gd name="connsiteY12" fmla="*/ 296632 h 608556"/>
              <a:gd name="connsiteX13" fmla="*/ 582177 w 584267"/>
              <a:gd name="connsiteY13" fmla="*/ 293917 h 608556"/>
              <a:gd name="connsiteX14" fmla="*/ 274656 w 584267"/>
              <a:gd name="connsiteY14" fmla="*/ 289106 h 608556"/>
              <a:gd name="connsiteX15" fmla="*/ 323064 w 584267"/>
              <a:gd name="connsiteY15" fmla="*/ 289106 h 608556"/>
              <a:gd name="connsiteX16" fmla="*/ 323064 w 584267"/>
              <a:gd name="connsiteY16" fmla="*/ 331845 h 608556"/>
              <a:gd name="connsiteX17" fmla="*/ 274656 w 584267"/>
              <a:gd name="connsiteY17" fmla="*/ 367928 h 608556"/>
              <a:gd name="connsiteX18" fmla="*/ 207690 w 584267"/>
              <a:gd name="connsiteY18" fmla="*/ 289106 h 608556"/>
              <a:gd name="connsiteX19" fmla="*/ 256098 w 584267"/>
              <a:gd name="connsiteY19" fmla="*/ 289106 h 608556"/>
              <a:gd name="connsiteX20" fmla="*/ 256098 w 584267"/>
              <a:gd name="connsiteY20" fmla="*/ 390148 h 608556"/>
              <a:gd name="connsiteX21" fmla="*/ 251413 w 584267"/>
              <a:gd name="connsiteY21" fmla="*/ 397424 h 608556"/>
              <a:gd name="connsiteX22" fmla="*/ 244230 w 584267"/>
              <a:gd name="connsiteY22" fmla="*/ 397424 h 608556"/>
              <a:gd name="connsiteX23" fmla="*/ 207690 w 584267"/>
              <a:gd name="connsiteY23" fmla="*/ 354388 h 608556"/>
              <a:gd name="connsiteX24" fmla="*/ 32007 w 584267"/>
              <a:gd name="connsiteY24" fmla="*/ 259919 h 608556"/>
              <a:gd name="connsiteX25" fmla="*/ 41076 w 584267"/>
              <a:gd name="connsiteY25" fmla="*/ 266907 h 608556"/>
              <a:gd name="connsiteX26" fmla="*/ 137781 w 584267"/>
              <a:gd name="connsiteY26" fmla="*/ 344838 h 608556"/>
              <a:gd name="connsiteX27" fmla="*/ 240315 w 584267"/>
              <a:gd name="connsiteY27" fmla="*/ 447188 h 608556"/>
              <a:gd name="connsiteX28" fmla="*/ 245936 w 584267"/>
              <a:gd name="connsiteY28" fmla="*/ 484802 h 608556"/>
              <a:gd name="connsiteX29" fmla="*/ 245936 w 584267"/>
              <a:gd name="connsiteY29" fmla="*/ 592762 h 608556"/>
              <a:gd name="connsiteX30" fmla="*/ 243854 w 584267"/>
              <a:gd name="connsiteY30" fmla="*/ 601075 h 608556"/>
              <a:gd name="connsiteX31" fmla="*/ 64914 w 584267"/>
              <a:gd name="connsiteY31" fmla="*/ 379959 h 608556"/>
              <a:gd name="connsiteX32" fmla="*/ 58668 w 584267"/>
              <a:gd name="connsiteY32" fmla="*/ 368322 h 608556"/>
              <a:gd name="connsiteX33" fmla="*/ 57523 w 584267"/>
              <a:gd name="connsiteY33" fmla="*/ 381102 h 608556"/>
              <a:gd name="connsiteX34" fmla="*/ 225637 w 584267"/>
              <a:gd name="connsiteY34" fmla="*/ 608556 h 608556"/>
              <a:gd name="connsiteX35" fmla="*/ 32852 w 584267"/>
              <a:gd name="connsiteY35" fmla="*/ 465579 h 608556"/>
              <a:gd name="connsiteX36" fmla="*/ 24108 w 584267"/>
              <a:gd name="connsiteY36" fmla="*/ 266803 h 608556"/>
              <a:gd name="connsiteX37" fmla="*/ 32007 w 584267"/>
              <a:gd name="connsiteY37" fmla="*/ 259919 h 608556"/>
              <a:gd name="connsiteX38" fmla="*/ 274656 w 584267"/>
              <a:gd name="connsiteY38" fmla="*/ 196948 h 608556"/>
              <a:gd name="connsiteX39" fmla="*/ 276946 w 584267"/>
              <a:gd name="connsiteY39" fmla="*/ 196948 h 608556"/>
              <a:gd name="connsiteX40" fmla="*/ 323064 w 584267"/>
              <a:gd name="connsiteY40" fmla="*/ 243106 h 608556"/>
              <a:gd name="connsiteX41" fmla="*/ 323064 w 584267"/>
              <a:gd name="connsiteY41" fmla="*/ 270759 h 608556"/>
              <a:gd name="connsiteX42" fmla="*/ 274656 w 584267"/>
              <a:gd name="connsiteY42" fmla="*/ 270759 h 608556"/>
              <a:gd name="connsiteX43" fmla="*/ 253808 w 584267"/>
              <a:gd name="connsiteY43" fmla="*/ 196948 h 608556"/>
              <a:gd name="connsiteX44" fmla="*/ 256098 w 584267"/>
              <a:gd name="connsiteY44" fmla="*/ 196948 h 608556"/>
              <a:gd name="connsiteX45" fmla="*/ 256098 w 584267"/>
              <a:gd name="connsiteY45" fmla="*/ 270759 h 608556"/>
              <a:gd name="connsiteX46" fmla="*/ 207690 w 584267"/>
              <a:gd name="connsiteY46" fmla="*/ 270759 h 608556"/>
              <a:gd name="connsiteX47" fmla="*/ 207690 w 584267"/>
              <a:gd name="connsiteY47" fmla="*/ 243106 h 608556"/>
              <a:gd name="connsiteX48" fmla="*/ 253808 w 584267"/>
              <a:gd name="connsiteY48" fmla="*/ 196948 h 608556"/>
              <a:gd name="connsiteX49" fmla="*/ 267670 w 584267"/>
              <a:gd name="connsiteY49" fmla="*/ 0 h 608556"/>
              <a:gd name="connsiteX50" fmla="*/ 312522 w 584267"/>
              <a:gd name="connsiteY50" fmla="*/ 15795 h 608556"/>
              <a:gd name="connsiteX51" fmla="*/ 445310 w 584267"/>
              <a:gd name="connsiteY51" fmla="*/ 125946 h 608556"/>
              <a:gd name="connsiteX52" fmla="*/ 479860 w 584267"/>
              <a:gd name="connsiteY52" fmla="*/ 199622 h 608556"/>
              <a:gd name="connsiteX53" fmla="*/ 479860 w 584267"/>
              <a:gd name="connsiteY53" fmla="*/ 283378 h 608556"/>
              <a:gd name="connsiteX54" fmla="*/ 406077 w 584267"/>
              <a:gd name="connsiteY54" fmla="*/ 296992 h 608556"/>
              <a:gd name="connsiteX55" fmla="*/ 406077 w 584267"/>
              <a:gd name="connsiteY55" fmla="*/ 199622 h 608556"/>
              <a:gd name="connsiteX56" fmla="*/ 398064 w 584267"/>
              <a:gd name="connsiteY56" fmla="*/ 182580 h 608556"/>
              <a:gd name="connsiteX57" fmla="*/ 267670 w 584267"/>
              <a:gd name="connsiteY57" fmla="*/ 74403 h 608556"/>
              <a:gd name="connsiteX58" fmla="*/ 137276 w 584267"/>
              <a:gd name="connsiteY58" fmla="*/ 182580 h 608556"/>
              <a:gd name="connsiteX59" fmla="*/ 129263 w 584267"/>
              <a:gd name="connsiteY59" fmla="*/ 199622 h 608556"/>
              <a:gd name="connsiteX60" fmla="*/ 129263 w 584267"/>
              <a:gd name="connsiteY60" fmla="*/ 307383 h 608556"/>
              <a:gd name="connsiteX61" fmla="*/ 55480 w 584267"/>
              <a:gd name="connsiteY61" fmla="*/ 245657 h 608556"/>
              <a:gd name="connsiteX62" fmla="*/ 55480 w 584267"/>
              <a:gd name="connsiteY62" fmla="*/ 199622 h 608556"/>
              <a:gd name="connsiteX63" fmla="*/ 90134 w 584267"/>
              <a:gd name="connsiteY63" fmla="*/ 125946 h 608556"/>
              <a:gd name="connsiteX64" fmla="*/ 222818 w 584267"/>
              <a:gd name="connsiteY64" fmla="*/ 15795 h 608556"/>
              <a:gd name="connsiteX65" fmla="*/ 267670 w 584267"/>
              <a:gd name="connsiteY65" fmla="*/ 0 h 60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84267" h="608556">
                <a:moveTo>
                  <a:pt x="582177" y="293917"/>
                </a:moveTo>
                <a:cubicBezTo>
                  <a:pt x="584155" y="294839"/>
                  <a:pt x="584753" y="297723"/>
                  <a:pt x="583869" y="302971"/>
                </a:cubicBezTo>
                <a:cubicBezTo>
                  <a:pt x="573043" y="369172"/>
                  <a:pt x="519229" y="585339"/>
                  <a:pt x="279094" y="594692"/>
                </a:cubicBezTo>
                <a:cubicBezTo>
                  <a:pt x="277324" y="594796"/>
                  <a:pt x="275763" y="594484"/>
                  <a:pt x="274201" y="594173"/>
                </a:cubicBezTo>
                <a:cubicBezTo>
                  <a:pt x="316982" y="575362"/>
                  <a:pt x="434083" y="514565"/>
                  <a:pt x="481444" y="395362"/>
                </a:cubicBezTo>
                <a:cubicBezTo>
                  <a:pt x="484046" y="388918"/>
                  <a:pt x="484567" y="383202"/>
                  <a:pt x="482901" y="382579"/>
                </a:cubicBezTo>
                <a:cubicBezTo>
                  <a:pt x="481236" y="382059"/>
                  <a:pt x="477385" y="386632"/>
                  <a:pt x="473950" y="392556"/>
                </a:cubicBezTo>
                <a:cubicBezTo>
                  <a:pt x="425444" y="474761"/>
                  <a:pt x="294811" y="562891"/>
                  <a:pt x="261711" y="583988"/>
                </a:cubicBezTo>
                <a:cubicBezTo>
                  <a:pt x="260566" y="581494"/>
                  <a:pt x="259837" y="578688"/>
                  <a:pt x="259837" y="575778"/>
                </a:cubicBezTo>
                <a:lnTo>
                  <a:pt x="259837" y="464577"/>
                </a:lnTo>
                <a:cubicBezTo>
                  <a:pt x="259837" y="453872"/>
                  <a:pt x="261711" y="436724"/>
                  <a:pt x="267019" y="427579"/>
                </a:cubicBezTo>
                <a:cubicBezTo>
                  <a:pt x="277220" y="409703"/>
                  <a:pt x="301785" y="380292"/>
                  <a:pt x="360492" y="347971"/>
                </a:cubicBezTo>
                <a:cubicBezTo>
                  <a:pt x="443556" y="302348"/>
                  <a:pt x="532448" y="319288"/>
                  <a:pt x="572210" y="296632"/>
                </a:cubicBezTo>
                <a:cubicBezTo>
                  <a:pt x="576842" y="294034"/>
                  <a:pt x="580199" y="292994"/>
                  <a:pt x="582177" y="293917"/>
                </a:cubicBezTo>
                <a:close/>
                <a:moveTo>
                  <a:pt x="274656" y="289106"/>
                </a:moveTo>
                <a:lnTo>
                  <a:pt x="323064" y="289106"/>
                </a:lnTo>
                <a:lnTo>
                  <a:pt x="323064" y="331845"/>
                </a:lnTo>
                <a:cubicBezTo>
                  <a:pt x="302660" y="344427"/>
                  <a:pt x="286836" y="356698"/>
                  <a:pt x="274656" y="367928"/>
                </a:cubicBezTo>
                <a:close/>
                <a:moveTo>
                  <a:pt x="207690" y="289106"/>
                </a:moveTo>
                <a:lnTo>
                  <a:pt x="256098" y="289106"/>
                </a:lnTo>
                <a:lnTo>
                  <a:pt x="256098" y="390148"/>
                </a:lnTo>
                <a:cubicBezTo>
                  <a:pt x="254328" y="392642"/>
                  <a:pt x="252767" y="395033"/>
                  <a:pt x="251413" y="397424"/>
                </a:cubicBezTo>
                <a:lnTo>
                  <a:pt x="244230" y="397424"/>
                </a:lnTo>
                <a:cubicBezTo>
                  <a:pt x="235798" y="384118"/>
                  <a:pt x="224034" y="369461"/>
                  <a:pt x="207690" y="354388"/>
                </a:cubicBezTo>
                <a:close/>
                <a:moveTo>
                  <a:pt x="32007" y="259919"/>
                </a:moveTo>
                <a:cubicBezTo>
                  <a:pt x="34960" y="260049"/>
                  <a:pt x="38109" y="262491"/>
                  <a:pt x="41076" y="266907"/>
                </a:cubicBezTo>
                <a:cubicBezTo>
                  <a:pt x="52110" y="283325"/>
                  <a:pt x="77822" y="310445"/>
                  <a:pt x="137781" y="344838"/>
                </a:cubicBezTo>
                <a:cubicBezTo>
                  <a:pt x="205026" y="383388"/>
                  <a:pt x="230634" y="424328"/>
                  <a:pt x="240315" y="447188"/>
                </a:cubicBezTo>
                <a:cubicBezTo>
                  <a:pt x="244374" y="457059"/>
                  <a:pt x="245936" y="474204"/>
                  <a:pt x="245936" y="484802"/>
                </a:cubicBezTo>
                <a:lnTo>
                  <a:pt x="245936" y="592762"/>
                </a:lnTo>
                <a:cubicBezTo>
                  <a:pt x="245936" y="595879"/>
                  <a:pt x="245103" y="598685"/>
                  <a:pt x="243854" y="601075"/>
                </a:cubicBezTo>
                <a:cubicBezTo>
                  <a:pt x="202008" y="562006"/>
                  <a:pt x="87815" y="449889"/>
                  <a:pt x="64914" y="379959"/>
                </a:cubicBezTo>
                <a:cubicBezTo>
                  <a:pt x="62728" y="373413"/>
                  <a:pt x="60334" y="368010"/>
                  <a:pt x="58668" y="368322"/>
                </a:cubicBezTo>
                <a:cubicBezTo>
                  <a:pt x="56899" y="368529"/>
                  <a:pt x="56274" y="374244"/>
                  <a:pt x="57523" y="381102"/>
                </a:cubicBezTo>
                <a:cubicBezTo>
                  <a:pt x="79279" y="494777"/>
                  <a:pt x="177025" y="574890"/>
                  <a:pt x="225637" y="608556"/>
                </a:cubicBezTo>
                <a:cubicBezTo>
                  <a:pt x="154540" y="593490"/>
                  <a:pt x="100410" y="549744"/>
                  <a:pt x="32852" y="465579"/>
                </a:cubicBezTo>
                <a:cubicBezTo>
                  <a:pt x="-24400" y="394402"/>
                  <a:pt x="7037" y="304003"/>
                  <a:pt x="24108" y="266803"/>
                </a:cubicBezTo>
                <a:cubicBezTo>
                  <a:pt x="26294" y="261972"/>
                  <a:pt x="29053" y="259789"/>
                  <a:pt x="32007" y="259919"/>
                </a:cubicBezTo>
                <a:close/>
                <a:moveTo>
                  <a:pt x="274656" y="196948"/>
                </a:moveTo>
                <a:lnTo>
                  <a:pt x="276946" y="196948"/>
                </a:lnTo>
                <a:cubicBezTo>
                  <a:pt x="302452" y="196948"/>
                  <a:pt x="323064" y="217636"/>
                  <a:pt x="323064" y="243106"/>
                </a:cubicBezTo>
                <a:lnTo>
                  <a:pt x="323064" y="270759"/>
                </a:lnTo>
                <a:lnTo>
                  <a:pt x="274656" y="270759"/>
                </a:lnTo>
                <a:close/>
                <a:moveTo>
                  <a:pt x="253808" y="196948"/>
                </a:moveTo>
                <a:lnTo>
                  <a:pt x="256098" y="196948"/>
                </a:lnTo>
                <a:lnTo>
                  <a:pt x="256098" y="270759"/>
                </a:lnTo>
                <a:lnTo>
                  <a:pt x="207690" y="270759"/>
                </a:lnTo>
                <a:lnTo>
                  <a:pt x="207690" y="243106"/>
                </a:lnTo>
                <a:cubicBezTo>
                  <a:pt x="207690" y="217636"/>
                  <a:pt x="228302" y="196948"/>
                  <a:pt x="253808" y="196948"/>
                </a:cubicBezTo>
                <a:close/>
                <a:moveTo>
                  <a:pt x="267670" y="0"/>
                </a:moveTo>
                <a:cubicBezTo>
                  <a:pt x="284321" y="0"/>
                  <a:pt x="300243" y="5611"/>
                  <a:pt x="312522" y="15795"/>
                </a:cubicBezTo>
                <a:lnTo>
                  <a:pt x="445310" y="125946"/>
                </a:lnTo>
                <a:cubicBezTo>
                  <a:pt x="465291" y="142572"/>
                  <a:pt x="479860" y="173539"/>
                  <a:pt x="479860" y="199622"/>
                </a:cubicBezTo>
                <a:lnTo>
                  <a:pt x="479860" y="283378"/>
                </a:lnTo>
                <a:cubicBezTo>
                  <a:pt x="457070" y="285976"/>
                  <a:pt x="431990" y="289613"/>
                  <a:pt x="406077" y="296992"/>
                </a:cubicBezTo>
                <a:lnTo>
                  <a:pt x="406077" y="199622"/>
                </a:lnTo>
                <a:cubicBezTo>
                  <a:pt x="406077" y="195258"/>
                  <a:pt x="401499" y="185386"/>
                  <a:pt x="398064" y="182580"/>
                </a:cubicBezTo>
                <a:lnTo>
                  <a:pt x="267670" y="74403"/>
                </a:lnTo>
                <a:lnTo>
                  <a:pt x="137276" y="182580"/>
                </a:lnTo>
                <a:cubicBezTo>
                  <a:pt x="133945" y="185386"/>
                  <a:pt x="129263" y="195258"/>
                  <a:pt x="129263" y="199622"/>
                </a:cubicBezTo>
                <a:lnTo>
                  <a:pt x="129263" y="307383"/>
                </a:lnTo>
                <a:cubicBezTo>
                  <a:pt x="82849" y="278702"/>
                  <a:pt x="63285" y="256984"/>
                  <a:pt x="55480" y="245657"/>
                </a:cubicBezTo>
                <a:lnTo>
                  <a:pt x="55480" y="199622"/>
                </a:lnTo>
                <a:cubicBezTo>
                  <a:pt x="55480" y="173539"/>
                  <a:pt x="70049" y="142572"/>
                  <a:pt x="90134" y="125946"/>
                </a:cubicBezTo>
                <a:lnTo>
                  <a:pt x="222818" y="15795"/>
                </a:lnTo>
                <a:cubicBezTo>
                  <a:pt x="235097" y="5611"/>
                  <a:pt x="251019" y="0"/>
                  <a:pt x="2676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solidFill>
                <a:srgbClr val="181713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084063" y="4670980"/>
            <a:ext cx="718145" cy="23660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>
              <a:defRPr sz="2500" b="1">
                <a:solidFill>
                  <a:srgbClr val="404040"/>
                </a:solidFill>
              </a:defRPr>
            </a:lvl1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1400" b="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da-DK" sz="1400" b="0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1547667" y="4976810"/>
            <a:ext cx="1790939" cy="3385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6660"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rgbClr val="18171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单击此处编辑您要的内容。单击此处编辑您要的内容。</a:t>
            </a:r>
            <a:endParaRPr lang="en-US" altLang="zh-CN" sz="1100" kern="0" dirty="0">
              <a:solidFill>
                <a:srgbClr val="18171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724094" y="4710214"/>
            <a:ext cx="718145" cy="23660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>
              <a:defRPr sz="2500" b="1">
                <a:solidFill>
                  <a:srgbClr val="404040"/>
                </a:solidFill>
              </a:defRPr>
            </a:lvl1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1400" b="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da-DK" sz="1400" b="0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59611" y="4976810"/>
            <a:ext cx="1790939" cy="3385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6660"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rgbClr val="18171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单击此处编辑您要的内容。单击此处编辑您要的内容。</a:t>
            </a:r>
            <a:endParaRPr lang="en-US" altLang="zh-CN" sz="1100" kern="0" dirty="0">
              <a:solidFill>
                <a:srgbClr val="18171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238009" y="4710214"/>
            <a:ext cx="718145" cy="23660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>
              <a:defRPr sz="2500" b="1">
                <a:solidFill>
                  <a:srgbClr val="404040"/>
                </a:solidFill>
              </a:defRPr>
            </a:lvl1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1400" b="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da-DK" sz="1400" b="0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6673526" y="4976810"/>
            <a:ext cx="1790939" cy="3385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6660"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rgbClr val="18171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单击此处编辑您要的内容。单击此处编辑您要的内容。</a:t>
            </a:r>
            <a:endParaRPr lang="en-US" altLang="zh-CN" sz="1100" kern="0" dirty="0">
              <a:solidFill>
                <a:srgbClr val="18171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723838" y="4710214"/>
            <a:ext cx="718145" cy="23660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>
              <a:defRPr sz="2500" b="1">
                <a:solidFill>
                  <a:srgbClr val="404040"/>
                </a:solidFill>
              </a:defRPr>
            </a:lvl1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1400" b="0" kern="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da-DK" sz="1400" b="0" kern="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9159355" y="4976810"/>
            <a:ext cx="1790939" cy="3385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6660">
              <a:spcBef>
                <a:spcPct val="20000"/>
              </a:spcBef>
              <a:defRPr/>
            </a:pPr>
            <a:r>
              <a:rPr lang="zh-CN" altLang="en-US" sz="1100" dirty="0">
                <a:solidFill>
                  <a:srgbClr val="18171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单击此处编辑您要的内容。单击此处编辑您要的内容。</a:t>
            </a:r>
            <a:endParaRPr lang="en-US" altLang="zh-CN" sz="1100" kern="0" dirty="0">
              <a:solidFill>
                <a:srgbClr val="18171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15932"/>
  <p:tag name="MH_LIBRARY" val="GRAPHIC"/>
  <p:tag name="MH_TYPE" val="Other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15932"/>
  <p:tag name="MH_LIBRARY" val="GRAPHIC"/>
  <p:tag name="MH_TYPE" val="Other"/>
  <p:tag name="MH_ORDER" val="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15932"/>
  <p:tag name="MH_LIBRARY" val="GRAPHIC"/>
  <p:tag name="MH_TYPE" val="Other"/>
  <p:tag name="MH_ORDER" val="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15932"/>
  <p:tag name="MH_LIBRARY" val="GRAPHIC"/>
  <p:tag name="MH_TYPE" val="SubTitle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15932"/>
  <p:tag name="MH_LIBRARY" val="GRAPHIC"/>
  <p:tag name="MH_TYPE" val="Other"/>
  <p:tag name="MH_ORDER" val="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15932"/>
  <p:tag name="MH_LIBRARY" val="GRAPHIC"/>
  <p:tag name="MH_TYPE" val="Other"/>
  <p:tag name="MH_ORDER" val="1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15932"/>
  <p:tag name="MH_LIBRARY" val="GRAPHIC"/>
  <p:tag name="MH_TYPE" val="Other"/>
  <p:tag name="MH_ORDER" val="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15932"/>
  <p:tag name="MH_LIBRARY" val="GRAPHIC"/>
  <p:tag name="MH_TYPE" val="Other"/>
  <p:tag name="MH_ORDER" val="1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15932"/>
  <p:tag name="MH_LIBRARY" val="GRAPHIC"/>
  <p:tag name="MH_TYPE" val="Other"/>
  <p:tag name="MH_ORDER" val="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15932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15932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15932"/>
  <p:tag name="MH_LIBRARY" val="GRAPHIC"/>
  <p:tag name="MH_TYPE" val="Other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15932"/>
  <p:tag name="MH_LIBRARY" val="GRAPHIC"/>
  <p:tag name="MH_TYPE" val="SubTitle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15932"/>
  <p:tag name="MH_LIBRARY" val="GRAPHIC"/>
  <p:tag name="MH_TYPE" val="Other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15932"/>
  <p:tag name="MH_LIBRARY" val="GRAPHIC"/>
  <p:tag name="MH_TYPE" val="Other"/>
  <p:tag name="MH_ORDER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15932"/>
  <p:tag name="MH_LIBRARY" val="GRAPHIC"/>
  <p:tag name="MH_TYPE" val="SubTitle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15932"/>
  <p:tag name="MH_LIBRARY" val="GRAPHIC"/>
  <p:tag name="MH_TYPE" val="Other"/>
  <p:tag name="MH_ORDER" val="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984</Words>
  <Application>Microsoft Office PowerPoint</Application>
  <PresentationFormat>宽屏</PresentationFormat>
  <Paragraphs>113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Bebas Neue</vt:lpstr>
      <vt:lpstr>微软雅黑</vt:lpstr>
      <vt:lpstr>幼圆</vt:lpstr>
      <vt:lpstr>Arial</vt:lpstr>
      <vt:lpstr>Arial Black</vt:lpstr>
      <vt:lpstr>Calibri</vt:lpstr>
      <vt:lpstr>Calibri Light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熊猫办公ppt</dc:title>
  <dc:creator/>
  <cp:lastModifiedBy>天 下</cp:lastModifiedBy>
  <cp:revision>3</cp:revision>
  <dcterms:created xsi:type="dcterms:W3CDTF">2021-01-03T04:01:18Z</dcterms:created>
  <dcterms:modified xsi:type="dcterms:W3CDTF">2021-01-19T07:21:00Z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